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3" r:id="rId4"/>
    <p:sldMasterId id="2147483708" r:id="rId5"/>
  </p:sldMasterIdLst>
  <p:notesMasterIdLst>
    <p:notesMasterId r:id="rId43"/>
  </p:notesMasterIdLst>
  <p:handoutMasterIdLst>
    <p:handoutMasterId r:id="rId44"/>
  </p:handoutMasterIdLst>
  <p:sldIdLst>
    <p:sldId id="343" r:id="rId6"/>
    <p:sldId id="342" r:id="rId7"/>
    <p:sldId id="344" r:id="rId8"/>
    <p:sldId id="345" r:id="rId9"/>
    <p:sldId id="346" r:id="rId10"/>
    <p:sldId id="348" r:id="rId11"/>
    <p:sldId id="357" r:id="rId12"/>
    <p:sldId id="358" r:id="rId13"/>
    <p:sldId id="389" r:id="rId14"/>
    <p:sldId id="359" r:id="rId15"/>
    <p:sldId id="360" r:id="rId16"/>
    <p:sldId id="361" r:id="rId17"/>
    <p:sldId id="362" r:id="rId18"/>
    <p:sldId id="363" r:id="rId19"/>
    <p:sldId id="364" r:id="rId20"/>
    <p:sldId id="365" r:id="rId21"/>
    <p:sldId id="366" r:id="rId22"/>
    <p:sldId id="367" r:id="rId23"/>
    <p:sldId id="368" r:id="rId24"/>
    <p:sldId id="369" r:id="rId25"/>
    <p:sldId id="370" r:id="rId26"/>
    <p:sldId id="371" r:id="rId27"/>
    <p:sldId id="372" r:id="rId28"/>
    <p:sldId id="373" r:id="rId29"/>
    <p:sldId id="374" r:id="rId30"/>
    <p:sldId id="375" r:id="rId31"/>
    <p:sldId id="376" r:id="rId32"/>
    <p:sldId id="377" r:id="rId33"/>
    <p:sldId id="378" r:id="rId34"/>
    <p:sldId id="391" r:id="rId35"/>
    <p:sldId id="392" r:id="rId36"/>
    <p:sldId id="384" r:id="rId37"/>
    <p:sldId id="385" r:id="rId38"/>
    <p:sldId id="386" r:id="rId39"/>
    <p:sldId id="387" r:id="rId40"/>
    <p:sldId id="390" r:id="rId41"/>
    <p:sldId id="388" r:id="rId42"/>
  </p:sldIdLst>
  <p:sldSz cx="12192000" cy="68580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A5B5E"/>
    <a:srgbClr val="6D6E71"/>
    <a:srgbClr val="D67B0C"/>
    <a:srgbClr val="F3901D"/>
    <a:srgbClr val="BE142C"/>
    <a:srgbClr val="E31837"/>
    <a:srgbClr val="A7A9AC"/>
    <a:srgbClr val="FAD1A0"/>
    <a:srgbClr val="FAD2D8"/>
    <a:srgbClr val="7C35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567" autoAdjust="0"/>
  </p:normalViewPr>
  <p:slideViewPr>
    <p:cSldViewPr snapToGrid="0" showGuides="1">
      <p:cViewPr varScale="1">
        <p:scale>
          <a:sx n="72" d="100"/>
          <a:sy n="72" d="100"/>
        </p:scale>
        <p:origin x="660" y="66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 showGuides="1">
      <p:cViewPr varScale="1">
        <p:scale>
          <a:sx n="80" d="100"/>
          <a:sy n="80" d="100"/>
        </p:scale>
        <p:origin x="-1962" y="-7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theme" Target="theme/theme1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viewProps" Target="viewProps.xml"/><Relationship Id="rId20" Type="http://schemas.openxmlformats.org/officeDocument/2006/relationships/slide" Target="slides/slide15.xml"/><Relationship Id="rId41" Type="http://schemas.openxmlformats.org/officeDocument/2006/relationships/slide" Target="slides/slide3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537C3C-A511-4695-A2D5-8D5EBB18CE89}" type="datetimeFigureOut">
              <a:rPr lang="en-US" smtClean="0"/>
              <a:t>20-Jul-23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1BF179-C15B-4065-B427-452918E624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7093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dirty="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cs typeface="+mn-cs"/>
              </a:defRPr>
            </a:lvl1pPr>
          </a:lstStyle>
          <a:p>
            <a:pPr>
              <a:defRPr/>
            </a:pPr>
            <a:fld id="{7354014B-7070-40DE-9179-9FC2FBEDFC8E}" type="datetimeFigureOut">
              <a:rPr lang="en-US"/>
              <a:pPr>
                <a:defRPr/>
              </a:pPr>
              <a:t>20-Jul-23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dirty="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cs typeface="+mn-cs"/>
              </a:defRPr>
            </a:lvl1pPr>
          </a:lstStyle>
          <a:p>
            <a:pPr>
              <a:defRPr/>
            </a:pPr>
            <a:fld id="{8C002942-9E23-44FC-9F91-B8D3DD73426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927296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svg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491B7B42-45EE-4FCD-A5DA-B93CAF374DF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3064" y="274320"/>
            <a:ext cx="3580856" cy="1498963"/>
          </a:xfrm>
          <a:prstGeom prst="rect">
            <a:avLst/>
          </a:prstGeom>
        </p:spPr>
      </p:pic>
      <p:sp>
        <p:nvSpPr>
          <p:cNvPr id="14" name="Title 13">
            <a:extLst>
              <a:ext uri="{FF2B5EF4-FFF2-40B4-BE49-F238E27FC236}">
                <a16:creationId xmlns:a16="http://schemas.microsoft.com/office/drawing/2014/main" id="{7B12749E-80E9-415C-ADF9-A71C2E3DB3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5766" y="1773284"/>
            <a:ext cx="10515600" cy="682534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05E27919-3A51-484A-8181-59724866C97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4302" y="451485"/>
            <a:ext cx="1628967" cy="410664"/>
          </a:xfrm>
          <a:prstGeom prst="rect">
            <a:avLst/>
          </a:prstGeom>
        </p:spPr>
      </p:pic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EC5B4B4D-40E1-4E0B-8AEF-74ADFA74EB2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-9526"/>
            <a:ext cx="12204700" cy="6899609"/>
          </a:xfrm>
          <a:custGeom>
            <a:avLst/>
            <a:gdLst>
              <a:gd name="connsiteX0" fmla="*/ 0 w 12204700"/>
              <a:gd name="connsiteY0" fmla="*/ 0 h 6858000"/>
              <a:gd name="connsiteX1" fmla="*/ 12204700 w 12204700"/>
              <a:gd name="connsiteY1" fmla="*/ 0 h 6858000"/>
              <a:gd name="connsiteX2" fmla="*/ 12204700 w 12204700"/>
              <a:gd name="connsiteY2" fmla="*/ 6858000 h 6858000"/>
              <a:gd name="connsiteX3" fmla="*/ 0 w 12204700"/>
              <a:gd name="connsiteY3" fmla="*/ 6858000 h 6858000"/>
              <a:gd name="connsiteX4" fmla="*/ 0 w 12204700"/>
              <a:gd name="connsiteY4" fmla="*/ 0 h 6858000"/>
              <a:gd name="connsiteX0" fmla="*/ 0 w 12204700"/>
              <a:gd name="connsiteY0" fmla="*/ 0 h 6858000"/>
              <a:gd name="connsiteX1" fmla="*/ 12204700 w 12204700"/>
              <a:gd name="connsiteY1" fmla="*/ 0 h 6858000"/>
              <a:gd name="connsiteX2" fmla="*/ 12204700 w 12204700"/>
              <a:gd name="connsiteY2" fmla="*/ 6858000 h 6858000"/>
              <a:gd name="connsiteX3" fmla="*/ 0 w 12204700"/>
              <a:gd name="connsiteY3" fmla="*/ 6858000 h 6858000"/>
              <a:gd name="connsiteX4" fmla="*/ 0 w 12204700"/>
              <a:gd name="connsiteY4" fmla="*/ 0 h 6858000"/>
              <a:gd name="connsiteX0" fmla="*/ 0 w 12204700"/>
              <a:gd name="connsiteY0" fmla="*/ 0 h 6858000"/>
              <a:gd name="connsiteX1" fmla="*/ 12204700 w 12204700"/>
              <a:gd name="connsiteY1" fmla="*/ 0 h 6858000"/>
              <a:gd name="connsiteX2" fmla="*/ 12204700 w 12204700"/>
              <a:gd name="connsiteY2" fmla="*/ 6858000 h 6858000"/>
              <a:gd name="connsiteX3" fmla="*/ 0 w 12204700"/>
              <a:gd name="connsiteY3" fmla="*/ 6858000 h 6858000"/>
              <a:gd name="connsiteX4" fmla="*/ 0 w 12204700"/>
              <a:gd name="connsiteY4" fmla="*/ 0 h 6858000"/>
              <a:gd name="connsiteX0" fmla="*/ 0 w 12204700"/>
              <a:gd name="connsiteY0" fmla="*/ 0 h 6858000"/>
              <a:gd name="connsiteX1" fmla="*/ 12204700 w 12204700"/>
              <a:gd name="connsiteY1" fmla="*/ 0 h 6858000"/>
              <a:gd name="connsiteX2" fmla="*/ 12204700 w 12204700"/>
              <a:gd name="connsiteY2" fmla="*/ 6858000 h 6858000"/>
              <a:gd name="connsiteX3" fmla="*/ 0 w 12204700"/>
              <a:gd name="connsiteY3" fmla="*/ 6858000 h 6858000"/>
              <a:gd name="connsiteX4" fmla="*/ 0 w 12204700"/>
              <a:gd name="connsiteY4" fmla="*/ 0 h 6858000"/>
              <a:gd name="connsiteX0" fmla="*/ 0 w 12204700"/>
              <a:gd name="connsiteY0" fmla="*/ 1684421 h 6858000"/>
              <a:gd name="connsiteX1" fmla="*/ 12204700 w 12204700"/>
              <a:gd name="connsiteY1" fmla="*/ 0 h 6858000"/>
              <a:gd name="connsiteX2" fmla="*/ 12204700 w 12204700"/>
              <a:gd name="connsiteY2" fmla="*/ 6858000 h 6858000"/>
              <a:gd name="connsiteX3" fmla="*/ 0 w 12204700"/>
              <a:gd name="connsiteY3" fmla="*/ 6858000 h 6858000"/>
              <a:gd name="connsiteX4" fmla="*/ 0 w 12204700"/>
              <a:gd name="connsiteY4" fmla="*/ 1684421 h 6858000"/>
              <a:gd name="connsiteX0" fmla="*/ 0 w 12204700"/>
              <a:gd name="connsiteY0" fmla="*/ 1716505 h 6890084"/>
              <a:gd name="connsiteX1" fmla="*/ 4761163 w 12204700"/>
              <a:gd name="connsiteY1" fmla="*/ 0 h 6890084"/>
              <a:gd name="connsiteX2" fmla="*/ 12204700 w 12204700"/>
              <a:gd name="connsiteY2" fmla="*/ 32084 h 6890084"/>
              <a:gd name="connsiteX3" fmla="*/ 12204700 w 12204700"/>
              <a:gd name="connsiteY3" fmla="*/ 6890084 h 6890084"/>
              <a:gd name="connsiteX4" fmla="*/ 0 w 12204700"/>
              <a:gd name="connsiteY4" fmla="*/ 6890084 h 6890084"/>
              <a:gd name="connsiteX5" fmla="*/ 0 w 12204700"/>
              <a:gd name="connsiteY5" fmla="*/ 1716505 h 6890084"/>
              <a:gd name="connsiteX0" fmla="*/ 0 w 12204700"/>
              <a:gd name="connsiteY0" fmla="*/ 1716505 h 6890084"/>
              <a:gd name="connsiteX1" fmla="*/ 4761163 w 12204700"/>
              <a:gd name="connsiteY1" fmla="*/ 0 h 6890084"/>
              <a:gd name="connsiteX2" fmla="*/ 12204700 w 12204700"/>
              <a:gd name="connsiteY2" fmla="*/ 32084 h 6890084"/>
              <a:gd name="connsiteX3" fmla="*/ 12204700 w 12204700"/>
              <a:gd name="connsiteY3" fmla="*/ 6890084 h 6890084"/>
              <a:gd name="connsiteX4" fmla="*/ 0 w 12204700"/>
              <a:gd name="connsiteY4" fmla="*/ 6890084 h 6890084"/>
              <a:gd name="connsiteX5" fmla="*/ 0 w 12204700"/>
              <a:gd name="connsiteY5" fmla="*/ 1716505 h 6890084"/>
              <a:gd name="connsiteX0" fmla="*/ 0 w 12204700"/>
              <a:gd name="connsiteY0" fmla="*/ 1716505 h 6890084"/>
              <a:gd name="connsiteX1" fmla="*/ 4761163 w 12204700"/>
              <a:gd name="connsiteY1" fmla="*/ 0 h 6890084"/>
              <a:gd name="connsiteX2" fmla="*/ 12204700 w 12204700"/>
              <a:gd name="connsiteY2" fmla="*/ 32084 h 6890084"/>
              <a:gd name="connsiteX3" fmla="*/ 12204700 w 12204700"/>
              <a:gd name="connsiteY3" fmla="*/ 6890084 h 6890084"/>
              <a:gd name="connsiteX4" fmla="*/ 0 w 12204700"/>
              <a:gd name="connsiteY4" fmla="*/ 6890084 h 6890084"/>
              <a:gd name="connsiteX5" fmla="*/ 0 w 12204700"/>
              <a:gd name="connsiteY5" fmla="*/ 1716505 h 6890084"/>
              <a:gd name="connsiteX0" fmla="*/ 0 w 12204700"/>
              <a:gd name="connsiteY0" fmla="*/ 1716505 h 6890084"/>
              <a:gd name="connsiteX1" fmla="*/ 4761163 w 12204700"/>
              <a:gd name="connsiteY1" fmla="*/ 0 h 6890084"/>
              <a:gd name="connsiteX2" fmla="*/ 12204700 w 12204700"/>
              <a:gd name="connsiteY2" fmla="*/ 32084 h 6890084"/>
              <a:gd name="connsiteX3" fmla="*/ 12204700 w 12204700"/>
              <a:gd name="connsiteY3" fmla="*/ 6890084 h 6890084"/>
              <a:gd name="connsiteX4" fmla="*/ 0 w 12204700"/>
              <a:gd name="connsiteY4" fmla="*/ 6890084 h 6890084"/>
              <a:gd name="connsiteX5" fmla="*/ 0 w 12204700"/>
              <a:gd name="connsiteY5" fmla="*/ 1716505 h 6890084"/>
              <a:gd name="connsiteX0" fmla="*/ 0 w 12204700"/>
              <a:gd name="connsiteY0" fmla="*/ 1732547 h 6906126"/>
              <a:gd name="connsiteX1" fmla="*/ 4761163 w 12204700"/>
              <a:gd name="connsiteY1" fmla="*/ 0 h 6906126"/>
              <a:gd name="connsiteX2" fmla="*/ 12204700 w 12204700"/>
              <a:gd name="connsiteY2" fmla="*/ 48126 h 6906126"/>
              <a:gd name="connsiteX3" fmla="*/ 12204700 w 12204700"/>
              <a:gd name="connsiteY3" fmla="*/ 6906126 h 6906126"/>
              <a:gd name="connsiteX4" fmla="*/ 0 w 12204700"/>
              <a:gd name="connsiteY4" fmla="*/ 6906126 h 6906126"/>
              <a:gd name="connsiteX5" fmla="*/ 0 w 12204700"/>
              <a:gd name="connsiteY5" fmla="*/ 1732547 h 6906126"/>
              <a:gd name="connsiteX0" fmla="*/ 0 w 12204700"/>
              <a:gd name="connsiteY0" fmla="*/ 1732547 h 6906126"/>
              <a:gd name="connsiteX1" fmla="*/ 4761163 w 12204700"/>
              <a:gd name="connsiteY1" fmla="*/ 0 h 6906126"/>
              <a:gd name="connsiteX2" fmla="*/ 12204700 w 12204700"/>
              <a:gd name="connsiteY2" fmla="*/ 48126 h 6906126"/>
              <a:gd name="connsiteX3" fmla="*/ 12204700 w 12204700"/>
              <a:gd name="connsiteY3" fmla="*/ 6906126 h 6906126"/>
              <a:gd name="connsiteX4" fmla="*/ 0 w 12204700"/>
              <a:gd name="connsiteY4" fmla="*/ 6906126 h 6906126"/>
              <a:gd name="connsiteX5" fmla="*/ 0 w 12204700"/>
              <a:gd name="connsiteY5" fmla="*/ 1732547 h 6906126"/>
              <a:gd name="connsiteX0" fmla="*/ 0 w 12204700"/>
              <a:gd name="connsiteY0" fmla="*/ 1716505 h 6890084"/>
              <a:gd name="connsiteX1" fmla="*/ 4408237 w 12204700"/>
              <a:gd name="connsiteY1" fmla="*/ 0 h 6890084"/>
              <a:gd name="connsiteX2" fmla="*/ 12204700 w 12204700"/>
              <a:gd name="connsiteY2" fmla="*/ 32084 h 6890084"/>
              <a:gd name="connsiteX3" fmla="*/ 12204700 w 12204700"/>
              <a:gd name="connsiteY3" fmla="*/ 6890084 h 6890084"/>
              <a:gd name="connsiteX4" fmla="*/ 0 w 12204700"/>
              <a:gd name="connsiteY4" fmla="*/ 6890084 h 6890084"/>
              <a:gd name="connsiteX5" fmla="*/ 0 w 12204700"/>
              <a:gd name="connsiteY5" fmla="*/ 1716505 h 6890084"/>
              <a:gd name="connsiteX0" fmla="*/ 0 w 12204700"/>
              <a:gd name="connsiteY0" fmla="*/ 1716505 h 6890084"/>
              <a:gd name="connsiteX1" fmla="*/ 4408237 w 12204700"/>
              <a:gd name="connsiteY1" fmla="*/ 0 h 6890084"/>
              <a:gd name="connsiteX2" fmla="*/ 12204700 w 12204700"/>
              <a:gd name="connsiteY2" fmla="*/ 32084 h 6890084"/>
              <a:gd name="connsiteX3" fmla="*/ 12204700 w 12204700"/>
              <a:gd name="connsiteY3" fmla="*/ 6890084 h 6890084"/>
              <a:gd name="connsiteX4" fmla="*/ 0 w 12204700"/>
              <a:gd name="connsiteY4" fmla="*/ 6890084 h 6890084"/>
              <a:gd name="connsiteX5" fmla="*/ 0 w 12204700"/>
              <a:gd name="connsiteY5" fmla="*/ 1716505 h 6890084"/>
              <a:gd name="connsiteX0" fmla="*/ 0 w 12204700"/>
              <a:gd name="connsiteY0" fmla="*/ 1754605 h 6890084"/>
              <a:gd name="connsiteX1" fmla="*/ 4408237 w 12204700"/>
              <a:gd name="connsiteY1" fmla="*/ 0 h 6890084"/>
              <a:gd name="connsiteX2" fmla="*/ 12204700 w 12204700"/>
              <a:gd name="connsiteY2" fmla="*/ 32084 h 6890084"/>
              <a:gd name="connsiteX3" fmla="*/ 12204700 w 12204700"/>
              <a:gd name="connsiteY3" fmla="*/ 6890084 h 6890084"/>
              <a:gd name="connsiteX4" fmla="*/ 0 w 12204700"/>
              <a:gd name="connsiteY4" fmla="*/ 6890084 h 6890084"/>
              <a:gd name="connsiteX5" fmla="*/ 0 w 12204700"/>
              <a:gd name="connsiteY5" fmla="*/ 1754605 h 6890084"/>
              <a:gd name="connsiteX0" fmla="*/ 0 w 12204700"/>
              <a:gd name="connsiteY0" fmla="*/ 1735555 h 6871034"/>
              <a:gd name="connsiteX1" fmla="*/ 4474912 w 12204700"/>
              <a:gd name="connsiteY1" fmla="*/ 0 h 6871034"/>
              <a:gd name="connsiteX2" fmla="*/ 12204700 w 12204700"/>
              <a:gd name="connsiteY2" fmla="*/ 13034 h 6871034"/>
              <a:gd name="connsiteX3" fmla="*/ 12204700 w 12204700"/>
              <a:gd name="connsiteY3" fmla="*/ 6871034 h 6871034"/>
              <a:gd name="connsiteX4" fmla="*/ 0 w 12204700"/>
              <a:gd name="connsiteY4" fmla="*/ 6871034 h 6871034"/>
              <a:gd name="connsiteX5" fmla="*/ 0 w 12204700"/>
              <a:gd name="connsiteY5" fmla="*/ 1735555 h 6871034"/>
              <a:gd name="connsiteX0" fmla="*/ 0 w 12204700"/>
              <a:gd name="connsiteY0" fmla="*/ 1764130 h 6899609"/>
              <a:gd name="connsiteX1" fmla="*/ 4484437 w 12204700"/>
              <a:gd name="connsiteY1" fmla="*/ 0 h 6899609"/>
              <a:gd name="connsiteX2" fmla="*/ 12204700 w 12204700"/>
              <a:gd name="connsiteY2" fmla="*/ 41609 h 6899609"/>
              <a:gd name="connsiteX3" fmla="*/ 12204700 w 12204700"/>
              <a:gd name="connsiteY3" fmla="*/ 6899609 h 6899609"/>
              <a:gd name="connsiteX4" fmla="*/ 0 w 12204700"/>
              <a:gd name="connsiteY4" fmla="*/ 6899609 h 6899609"/>
              <a:gd name="connsiteX5" fmla="*/ 0 w 12204700"/>
              <a:gd name="connsiteY5" fmla="*/ 1764130 h 6899609"/>
              <a:gd name="connsiteX0" fmla="*/ 0 w 12204700"/>
              <a:gd name="connsiteY0" fmla="*/ 1764130 h 6899609"/>
              <a:gd name="connsiteX1" fmla="*/ 4484437 w 12204700"/>
              <a:gd name="connsiteY1" fmla="*/ 0 h 6899609"/>
              <a:gd name="connsiteX2" fmla="*/ 12204700 w 12204700"/>
              <a:gd name="connsiteY2" fmla="*/ 13034 h 6899609"/>
              <a:gd name="connsiteX3" fmla="*/ 12204700 w 12204700"/>
              <a:gd name="connsiteY3" fmla="*/ 6899609 h 6899609"/>
              <a:gd name="connsiteX4" fmla="*/ 0 w 12204700"/>
              <a:gd name="connsiteY4" fmla="*/ 6899609 h 6899609"/>
              <a:gd name="connsiteX5" fmla="*/ 0 w 12204700"/>
              <a:gd name="connsiteY5" fmla="*/ 1764130 h 6899609"/>
              <a:gd name="connsiteX0" fmla="*/ 0 w 12204700"/>
              <a:gd name="connsiteY0" fmla="*/ 1764130 h 6899609"/>
              <a:gd name="connsiteX1" fmla="*/ 4484437 w 12204700"/>
              <a:gd name="connsiteY1" fmla="*/ 0 h 6899609"/>
              <a:gd name="connsiteX2" fmla="*/ 12204700 w 12204700"/>
              <a:gd name="connsiteY2" fmla="*/ 13034 h 6899609"/>
              <a:gd name="connsiteX3" fmla="*/ 12204700 w 12204700"/>
              <a:gd name="connsiteY3" fmla="*/ 6899609 h 6899609"/>
              <a:gd name="connsiteX4" fmla="*/ 0 w 12204700"/>
              <a:gd name="connsiteY4" fmla="*/ 6899609 h 6899609"/>
              <a:gd name="connsiteX5" fmla="*/ 0 w 12204700"/>
              <a:gd name="connsiteY5" fmla="*/ 1764130 h 6899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204700" h="6899609">
                <a:moveTo>
                  <a:pt x="0" y="1764130"/>
                </a:moveTo>
                <a:cubicBezTo>
                  <a:pt x="2324657" y="869282"/>
                  <a:pt x="1009761" y="1395664"/>
                  <a:pt x="4484437" y="0"/>
                </a:cubicBezTo>
                <a:lnTo>
                  <a:pt x="12204700" y="13034"/>
                </a:lnTo>
                <a:lnTo>
                  <a:pt x="12204700" y="6899609"/>
                </a:lnTo>
                <a:lnTo>
                  <a:pt x="0" y="6899609"/>
                </a:lnTo>
                <a:lnTo>
                  <a:pt x="0" y="1764130"/>
                </a:lnTo>
                <a:close/>
              </a:path>
            </a:pathLst>
          </a:cu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41179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E55AD398-D2A1-4DD2-B38D-F67BC20B267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18828" y="294731"/>
            <a:ext cx="1628967" cy="410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1482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E593C55-0EC9-434E-B40B-D66FD4415D9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788232"/>
            <a:ext cx="817705" cy="392498"/>
          </a:xfrm>
          <a:prstGeom prst="rect">
            <a:avLst/>
          </a:prstGeom>
        </p:spPr>
      </p:pic>
      <p:sp>
        <p:nvSpPr>
          <p:cNvPr id="8" name="Text Placeholder 15">
            <a:extLst>
              <a:ext uri="{FF2B5EF4-FFF2-40B4-BE49-F238E27FC236}">
                <a16:creationId xmlns:a16="http://schemas.microsoft.com/office/drawing/2014/main" id="{A3206720-45E7-413E-9B47-02433AD3BBA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17705" y="512782"/>
            <a:ext cx="10556590" cy="63311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3600" b="0" i="0" baseline="0">
                <a:solidFill>
                  <a:srgbClr val="4D4D4F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Text slide</a:t>
            </a:r>
          </a:p>
        </p:txBody>
      </p:sp>
      <p:sp>
        <p:nvSpPr>
          <p:cNvPr id="9" name="Text Placeholder 17">
            <a:extLst>
              <a:ext uri="{FF2B5EF4-FFF2-40B4-BE49-F238E27FC236}">
                <a16:creationId xmlns:a16="http://schemas.microsoft.com/office/drawing/2014/main" id="{7422AE61-5848-4FC6-A0C0-4B1058E78D9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17705" y="1273175"/>
            <a:ext cx="10556590" cy="507204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FontTx/>
              <a:buNone/>
              <a:tabLst/>
              <a:defRPr sz="1400" baseline="0">
                <a:solidFill>
                  <a:srgbClr val="4D4D4F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</a:t>
            </a:r>
            <a:r>
              <a:rPr lang="en-GB" dirty="0" err="1"/>
              <a:t>diam</a:t>
            </a:r>
            <a:r>
              <a:rPr lang="en-GB" dirty="0"/>
              <a:t> </a:t>
            </a:r>
            <a:r>
              <a:rPr lang="en-GB" dirty="0" err="1"/>
              <a:t>nonummy</a:t>
            </a:r>
            <a:r>
              <a:rPr lang="en-GB" dirty="0"/>
              <a:t> </a:t>
            </a:r>
            <a:r>
              <a:rPr lang="en-GB" dirty="0" err="1"/>
              <a:t>nibh</a:t>
            </a:r>
            <a:r>
              <a:rPr lang="en-GB" dirty="0"/>
              <a:t> </a:t>
            </a:r>
            <a:r>
              <a:rPr lang="en-GB" dirty="0" err="1"/>
              <a:t>euismod</a:t>
            </a:r>
            <a:r>
              <a:rPr lang="en-GB" dirty="0"/>
              <a:t> </a:t>
            </a:r>
            <a:r>
              <a:rPr lang="en-GB" dirty="0" err="1"/>
              <a:t>tincidunt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</a:t>
            </a:r>
            <a:r>
              <a:rPr lang="en-GB" dirty="0" err="1"/>
              <a:t>laoreet</a:t>
            </a:r>
            <a:r>
              <a:rPr lang="en-GB" dirty="0"/>
              <a:t> dolore magna </a:t>
            </a:r>
            <a:r>
              <a:rPr lang="en-GB" dirty="0" err="1"/>
              <a:t>aliquam</a:t>
            </a:r>
            <a:r>
              <a:rPr lang="en-GB" dirty="0"/>
              <a:t> </a:t>
            </a:r>
            <a:r>
              <a:rPr lang="en-GB" dirty="0" err="1"/>
              <a:t>erat</a:t>
            </a:r>
            <a:r>
              <a:rPr lang="en-GB" dirty="0"/>
              <a:t> </a:t>
            </a:r>
            <a:r>
              <a:rPr lang="en-GB" dirty="0" err="1"/>
              <a:t>volutpat</a:t>
            </a:r>
            <a:r>
              <a:rPr lang="en-GB" dirty="0"/>
              <a:t>. Ut </a:t>
            </a:r>
            <a:r>
              <a:rPr lang="en-GB" dirty="0" err="1"/>
              <a:t>wisi</a:t>
            </a:r>
            <a:r>
              <a:rPr lang="en-GB" dirty="0"/>
              <a:t> </a:t>
            </a:r>
            <a:r>
              <a:rPr lang="en-GB" dirty="0" err="1"/>
              <a:t>enim</a:t>
            </a:r>
            <a:r>
              <a:rPr lang="en-GB" dirty="0"/>
              <a:t> ad minim </a:t>
            </a:r>
            <a:r>
              <a:rPr lang="en-GB" dirty="0" err="1"/>
              <a:t>veniam</a:t>
            </a:r>
            <a:r>
              <a:rPr lang="en-GB" dirty="0"/>
              <a:t>, </a:t>
            </a:r>
            <a:r>
              <a:rPr lang="en-GB" dirty="0" err="1"/>
              <a:t>quis</a:t>
            </a:r>
            <a:r>
              <a:rPr lang="en-GB" dirty="0"/>
              <a:t> </a:t>
            </a:r>
            <a:r>
              <a:rPr lang="en-GB" dirty="0" err="1"/>
              <a:t>nostrud</a:t>
            </a:r>
            <a:r>
              <a:rPr lang="en-GB" dirty="0"/>
              <a:t> </a:t>
            </a:r>
            <a:r>
              <a:rPr lang="en-GB" dirty="0" err="1"/>
              <a:t>exerci</a:t>
            </a:r>
            <a:r>
              <a:rPr lang="en-GB" dirty="0"/>
              <a:t> </a:t>
            </a:r>
            <a:r>
              <a:rPr lang="en-GB" dirty="0" err="1"/>
              <a:t>tation</a:t>
            </a:r>
            <a:r>
              <a:rPr lang="en-GB" dirty="0"/>
              <a:t> </a:t>
            </a:r>
            <a:r>
              <a:rPr lang="en-GB" dirty="0" err="1"/>
              <a:t>ullamcorper</a:t>
            </a:r>
            <a:r>
              <a:rPr lang="en-GB" dirty="0"/>
              <a:t> </a:t>
            </a:r>
            <a:r>
              <a:rPr lang="en-GB" dirty="0" err="1"/>
              <a:t>suscipit</a:t>
            </a:r>
            <a:r>
              <a:rPr lang="en-GB" dirty="0"/>
              <a:t> </a:t>
            </a:r>
            <a:r>
              <a:rPr lang="en-GB" dirty="0" err="1"/>
              <a:t>lobortis</a:t>
            </a:r>
            <a:r>
              <a:rPr lang="en-GB" dirty="0"/>
              <a:t> </a:t>
            </a:r>
            <a:r>
              <a:rPr lang="en-GB" dirty="0" err="1"/>
              <a:t>nisl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</a:t>
            </a:r>
            <a:r>
              <a:rPr lang="en-GB" dirty="0" err="1"/>
              <a:t>aliquip</a:t>
            </a:r>
            <a:r>
              <a:rPr lang="en-GB" dirty="0"/>
              <a:t> ex </a:t>
            </a:r>
            <a:r>
              <a:rPr lang="en-GB" dirty="0" err="1"/>
              <a:t>ea</a:t>
            </a:r>
            <a:r>
              <a:rPr lang="en-GB" dirty="0"/>
              <a:t> </a:t>
            </a:r>
            <a:r>
              <a:rPr lang="en-GB" dirty="0" err="1"/>
              <a:t>commodo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. Duis autem </a:t>
            </a:r>
            <a:r>
              <a:rPr lang="en-GB" dirty="0" err="1"/>
              <a:t>vel</a:t>
            </a:r>
            <a:r>
              <a:rPr lang="en-GB" dirty="0"/>
              <a:t> </a:t>
            </a:r>
            <a:r>
              <a:rPr lang="en-GB" dirty="0" err="1"/>
              <a:t>eum</a:t>
            </a:r>
            <a:r>
              <a:rPr lang="en-GB" dirty="0"/>
              <a:t> </a:t>
            </a:r>
            <a:r>
              <a:rPr lang="en-GB" dirty="0" err="1"/>
              <a:t>iriure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 in </a:t>
            </a:r>
            <a:r>
              <a:rPr lang="en-GB" dirty="0" err="1"/>
              <a:t>hendrerit</a:t>
            </a:r>
            <a:r>
              <a:rPr lang="en-GB" dirty="0"/>
              <a:t> in </a:t>
            </a:r>
            <a:r>
              <a:rPr lang="en-GB" dirty="0" err="1"/>
              <a:t>vulputate</a:t>
            </a:r>
            <a:r>
              <a:rPr lang="en-GB" dirty="0"/>
              <a:t> </a:t>
            </a:r>
            <a:r>
              <a:rPr lang="en-GB" dirty="0" err="1"/>
              <a:t>velit</a:t>
            </a:r>
            <a:r>
              <a:rPr lang="en-GB" dirty="0"/>
              <a:t> </a:t>
            </a:r>
            <a:r>
              <a:rPr lang="en-GB" dirty="0" err="1"/>
              <a:t>esse</a:t>
            </a:r>
            <a:r>
              <a:rPr lang="en-GB" dirty="0"/>
              <a:t> </a:t>
            </a:r>
            <a:r>
              <a:rPr lang="en-GB" dirty="0" err="1"/>
              <a:t>molestie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, </a:t>
            </a:r>
            <a:r>
              <a:rPr lang="en-GB" dirty="0" err="1"/>
              <a:t>vel</a:t>
            </a:r>
            <a:r>
              <a:rPr lang="en-GB" dirty="0"/>
              <a:t> illum dolore </a:t>
            </a:r>
            <a:r>
              <a:rPr lang="en-GB" dirty="0" err="1"/>
              <a:t>eu</a:t>
            </a:r>
            <a:r>
              <a:rPr lang="en-GB" dirty="0"/>
              <a:t> </a:t>
            </a:r>
            <a:r>
              <a:rPr lang="en-GB" dirty="0" err="1"/>
              <a:t>feugiat</a:t>
            </a:r>
            <a:r>
              <a:rPr lang="en-GB" dirty="0"/>
              <a:t> </a:t>
            </a:r>
            <a:r>
              <a:rPr lang="en-GB" dirty="0" err="1"/>
              <a:t>nulla</a:t>
            </a:r>
            <a:r>
              <a:rPr lang="en-GB" dirty="0"/>
              <a:t> </a:t>
            </a:r>
            <a:r>
              <a:rPr lang="en-GB" dirty="0" err="1"/>
              <a:t>facilisis</a:t>
            </a:r>
            <a:r>
              <a:rPr lang="en-GB" dirty="0"/>
              <a:t> at </a:t>
            </a:r>
            <a:r>
              <a:rPr lang="en-GB" dirty="0" err="1"/>
              <a:t>vero</a:t>
            </a:r>
            <a:r>
              <a:rPr lang="en-GB" dirty="0"/>
              <a:t> eros et </a:t>
            </a:r>
            <a:r>
              <a:rPr lang="en-GB" dirty="0" err="1"/>
              <a:t>accumsan</a:t>
            </a:r>
            <a:r>
              <a:rPr lang="en-GB" dirty="0"/>
              <a:t> et </a:t>
            </a:r>
            <a:r>
              <a:rPr lang="en-GB" dirty="0" err="1"/>
              <a:t>iusto</a:t>
            </a:r>
            <a:r>
              <a:rPr lang="en-GB" dirty="0"/>
              <a:t> </a:t>
            </a:r>
            <a:r>
              <a:rPr lang="en-GB" dirty="0" err="1"/>
              <a:t>odio</a:t>
            </a:r>
            <a:r>
              <a:rPr lang="en-GB" dirty="0"/>
              <a:t> </a:t>
            </a:r>
            <a:r>
              <a:rPr lang="en-GB" dirty="0" err="1"/>
              <a:t>dignissim</a:t>
            </a:r>
            <a:r>
              <a:rPr lang="en-GB" dirty="0"/>
              <a:t> qui </a:t>
            </a:r>
            <a:r>
              <a:rPr lang="en-GB" dirty="0" err="1"/>
              <a:t>blandit</a:t>
            </a:r>
            <a:r>
              <a:rPr lang="en-GB" dirty="0"/>
              <a:t> </a:t>
            </a:r>
            <a:r>
              <a:rPr lang="en-GB" dirty="0" err="1"/>
              <a:t>praesent</a:t>
            </a:r>
            <a:r>
              <a:rPr lang="en-GB" dirty="0"/>
              <a:t> </a:t>
            </a:r>
            <a:r>
              <a:rPr lang="en-GB" dirty="0" err="1"/>
              <a:t>luptatum</a:t>
            </a:r>
            <a:r>
              <a:rPr lang="en-GB" dirty="0"/>
              <a:t> </a:t>
            </a:r>
            <a:r>
              <a:rPr lang="en-GB" dirty="0" err="1"/>
              <a:t>zzril</a:t>
            </a:r>
            <a:r>
              <a:rPr lang="en-GB" dirty="0"/>
              <a:t> </a:t>
            </a:r>
            <a:r>
              <a:rPr lang="en-GB" dirty="0" err="1"/>
              <a:t>delenit</a:t>
            </a:r>
            <a:r>
              <a:rPr lang="en-GB" dirty="0"/>
              <a:t> </a:t>
            </a:r>
            <a:r>
              <a:rPr lang="en-GB" dirty="0" err="1"/>
              <a:t>augue</a:t>
            </a:r>
            <a:r>
              <a:rPr lang="en-GB" dirty="0"/>
              <a:t> </a:t>
            </a:r>
            <a:r>
              <a:rPr lang="en-GB" dirty="0" err="1"/>
              <a:t>duis</a:t>
            </a:r>
            <a:r>
              <a:rPr lang="en-GB" dirty="0"/>
              <a:t> dolore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feugait</a:t>
            </a:r>
            <a:r>
              <a:rPr lang="en-GB" dirty="0"/>
              <a:t> </a:t>
            </a:r>
            <a:r>
              <a:rPr lang="en-GB" dirty="0" err="1"/>
              <a:t>nulla</a:t>
            </a:r>
            <a:r>
              <a:rPr lang="en-GB" dirty="0"/>
              <a:t> </a:t>
            </a:r>
            <a:r>
              <a:rPr lang="en-GB" dirty="0" err="1"/>
              <a:t>facilisi</a:t>
            </a:r>
            <a:r>
              <a:rPr lang="en-GB" dirty="0"/>
              <a:t>.</a:t>
            </a:r>
          </a:p>
          <a:p>
            <a:pPr lvl="0"/>
            <a:endParaRPr lang="en-GB" dirty="0"/>
          </a:p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cons </a:t>
            </a:r>
            <a:r>
              <a:rPr lang="en-GB" dirty="0" err="1"/>
              <a:t>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</a:t>
            </a:r>
            <a:r>
              <a:rPr lang="en-GB" dirty="0" err="1"/>
              <a:t>diam</a:t>
            </a:r>
            <a:r>
              <a:rPr lang="en-GB" dirty="0"/>
              <a:t> </a:t>
            </a:r>
            <a:r>
              <a:rPr lang="en-GB" dirty="0" err="1"/>
              <a:t>nonummy</a:t>
            </a:r>
            <a:r>
              <a:rPr lang="en-GB" dirty="0"/>
              <a:t> </a:t>
            </a:r>
            <a:r>
              <a:rPr lang="en-GB" dirty="0" err="1"/>
              <a:t>nibh</a:t>
            </a:r>
            <a:r>
              <a:rPr lang="en-GB" dirty="0"/>
              <a:t> </a:t>
            </a:r>
            <a:r>
              <a:rPr lang="en-GB" dirty="0" err="1"/>
              <a:t>euismod</a:t>
            </a:r>
            <a:r>
              <a:rPr lang="en-GB" dirty="0"/>
              <a:t> </a:t>
            </a:r>
            <a:r>
              <a:rPr lang="en-GB" dirty="0" err="1"/>
              <a:t>tincidunt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</a:t>
            </a:r>
            <a:r>
              <a:rPr lang="en-GB" dirty="0" err="1"/>
              <a:t>laoreet</a:t>
            </a:r>
            <a:r>
              <a:rPr lang="en-GB" dirty="0"/>
              <a:t> dolore magna </a:t>
            </a:r>
            <a:r>
              <a:rPr lang="en-GB" dirty="0" err="1"/>
              <a:t>aliquam</a:t>
            </a:r>
            <a:r>
              <a:rPr lang="en-GB" dirty="0"/>
              <a:t> </a:t>
            </a:r>
            <a:r>
              <a:rPr lang="en-GB" dirty="0" err="1"/>
              <a:t>erat</a:t>
            </a:r>
            <a:r>
              <a:rPr lang="en-GB" dirty="0"/>
              <a:t> </a:t>
            </a:r>
            <a:r>
              <a:rPr lang="en-GB" dirty="0" err="1"/>
              <a:t>volutpat</a:t>
            </a:r>
            <a:r>
              <a:rPr lang="en-GB" dirty="0"/>
              <a:t>. Ut </a:t>
            </a:r>
            <a:r>
              <a:rPr lang="en-GB" dirty="0" err="1"/>
              <a:t>wisi</a:t>
            </a:r>
            <a:r>
              <a:rPr lang="en-GB" dirty="0"/>
              <a:t> </a:t>
            </a:r>
            <a:r>
              <a:rPr lang="en-GB" dirty="0" err="1"/>
              <a:t>enim</a:t>
            </a:r>
            <a:r>
              <a:rPr lang="en-GB" dirty="0"/>
              <a:t> ad minim </a:t>
            </a:r>
            <a:r>
              <a:rPr lang="en-GB" dirty="0" err="1"/>
              <a:t>veniam</a:t>
            </a:r>
            <a:r>
              <a:rPr lang="en-GB" dirty="0"/>
              <a:t>, </a:t>
            </a:r>
            <a:r>
              <a:rPr lang="en-GB" dirty="0" err="1"/>
              <a:t>quis</a:t>
            </a:r>
            <a:r>
              <a:rPr lang="en-GB" dirty="0"/>
              <a:t> </a:t>
            </a:r>
            <a:r>
              <a:rPr lang="en-GB" dirty="0" err="1"/>
              <a:t>nostrud</a:t>
            </a:r>
            <a:r>
              <a:rPr lang="en-GB" dirty="0"/>
              <a:t> </a:t>
            </a:r>
            <a:r>
              <a:rPr lang="en-GB" dirty="0" err="1"/>
              <a:t>exerci</a:t>
            </a:r>
            <a:r>
              <a:rPr lang="en-GB" dirty="0"/>
              <a:t> </a:t>
            </a:r>
            <a:r>
              <a:rPr lang="en-GB" dirty="0" err="1"/>
              <a:t>tation</a:t>
            </a:r>
            <a:r>
              <a:rPr lang="en-GB" dirty="0"/>
              <a:t> </a:t>
            </a:r>
            <a:r>
              <a:rPr lang="en-GB" dirty="0" err="1"/>
              <a:t>ullamcorper</a:t>
            </a:r>
            <a:r>
              <a:rPr lang="en-GB" dirty="0"/>
              <a:t> </a:t>
            </a:r>
            <a:r>
              <a:rPr lang="en-GB" dirty="0" err="1"/>
              <a:t>suscipit</a:t>
            </a:r>
            <a:r>
              <a:rPr lang="en-GB" dirty="0"/>
              <a:t> </a:t>
            </a:r>
            <a:r>
              <a:rPr lang="en-GB" dirty="0" err="1"/>
              <a:t>lobortis</a:t>
            </a:r>
            <a:r>
              <a:rPr lang="en-GB" dirty="0"/>
              <a:t> </a:t>
            </a:r>
            <a:r>
              <a:rPr lang="en-GB" dirty="0" err="1"/>
              <a:t>nisl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</a:t>
            </a:r>
            <a:r>
              <a:rPr lang="en-GB" dirty="0" err="1"/>
              <a:t>aliquip</a:t>
            </a:r>
            <a:r>
              <a:rPr lang="en-GB" dirty="0"/>
              <a:t> ex </a:t>
            </a:r>
            <a:r>
              <a:rPr lang="en-GB" dirty="0" err="1"/>
              <a:t>ea</a:t>
            </a:r>
            <a:r>
              <a:rPr lang="en-GB" dirty="0"/>
              <a:t> </a:t>
            </a:r>
            <a:r>
              <a:rPr lang="en-GB" dirty="0" err="1"/>
              <a:t>commodo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.</a:t>
            </a:r>
          </a:p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</a:t>
            </a:r>
            <a:r>
              <a:rPr lang="en-GB" dirty="0" err="1"/>
              <a:t>diam</a:t>
            </a:r>
            <a:r>
              <a:rPr lang="en-GB" dirty="0"/>
              <a:t> </a:t>
            </a:r>
            <a:r>
              <a:rPr lang="en-GB" dirty="0" err="1"/>
              <a:t>nonummy</a:t>
            </a:r>
            <a:r>
              <a:rPr lang="en-GB" dirty="0"/>
              <a:t> </a:t>
            </a:r>
            <a:r>
              <a:rPr lang="en-GB" dirty="0" err="1"/>
              <a:t>nibh</a:t>
            </a:r>
            <a:r>
              <a:rPr lang="en-GB" dirty="0"/>
              <a:t> </a:t>
            </a:r>
            <a:r>
              <a:rPr lang="en-GB" dirty="0" err="1"/>
              <a:t>euismod</a:t>
            </a:r>
            <a:r>
              <a:rPr lang="en-GB" dirty="0"/>
              <a:t> </a:t>
            </a:r>
            <a:r>
              <a:rPr lang="en-GB" dirty="0" err="1"/>
              <a:t>tincidunt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</a:t>
            </a:r>
            <a:r>
              <a:rPr lang="en-GB" dirty="0" err="1"/>
              <a:t>laoreet</a:t>
            </a:r>
            <a:r>
              <a:rPr lang="en-GB" dirty="0"/>
              <a:t> dolore magna </a:t>
            </a:r>
            <a:r>
              <a:rPr lang="en-GB" dirty="0" err="1"/>
              <a:t>aliquam</a:t>
            </a:r>
            <a:r>
              <a:rPr lang="en-GB" dirty="0"/>
              <a:t> </a:t>
            </a:r>
            <a:r>
              <a:rPr lang="en-GB" dirty="0" err="1"/>
              <a:t>erat</a:t>
            </a:r>
            <a:r>
              <a:rPr lang="en-GB" dirty="0"/>
              <a:t> </a:t>
            </a:r>
            <a:r>
              <a:rPr lang="en-GB" dirty="0" err="1"/>
              <a:t>volutpat</a:t>
            </a:r>
            <a:r>
              <a:rPr lang="en-GB" dirty="0"/>
              <a:t>. </a:t>
            </a:r>
          </a:p>
          <a:p>
            <a:pPr lvl="0"/>
            <a:endParaRPr lang="en-GB" dirty="0"/>
          </a:p>
          <a:p>
            <a:pPr lvl="0"/>
            <a:r>
              <a:rPr lang="en-GB" dirty="0"/>
              <a:t>Ut </a:t>
            </a:r>
            <a:r>
              <a:rPr lang="en-GB" dirty="0" err="1"/>
              <a:t>wisi</a:t>
            </a:r>
            <a:r>
              <a:rPr lang="en-GB" dirty="0"/>
              <a:t> </a:t>
            </a:r>
            <a:r>
              <a:rPr lang="en-GB" dirty="0" err="1"/>
              <a:t>enim</a:t>
            </a:r>
            <a:r>
              <a:rPr lang="en-GB" dirty="0"/>
              <a:t> ad minim </a:t>
            </a:r>
            <a:r>
              <a:rPr lang="en-GB" dirty="0" err="1"/>
              <a:t>veniam</a:t>
            </a:r>
            <a:r>
              <a:rPr lang="en-GB" dirty="0"/>
              <a:t>, </a:t>
            </a:r>
            <a:r>
              <a:rPr lang="en-GB" dirty="0" err="1"/>
              <a:t>quis</a:t>
            </a:r>
            <a:r>
              <a:rPr lang="en-GB" dirty="0"/>
              <a:t> </a:t>
            </a:r>
            <a:r>
              <a:rPr lang="en-GB" dirty="0" err="1"/>
              <a:t>nostrud</a:t>
            </a:r>
            <a:r>
              <a:rPr lang="en-GB" dirty="0"/>
              <a:t> </a:t>
            </a:r>
            <a:r>
              <a:rPr lang="en-GB" dirty="0" err="1"/>
              <a:t>exerci</a:t>
            </a:r>
            <a:r>
              <a:rPr lang="en-GB" dirty="0"/>
              <a:t> </a:t>
            </a:r>
            <a:r>
              <a:rPr lang="en-GB" dirty="0" err="1"/>
              <a:t>tation</a:t>
            </a:r>
            <a:r>
              <a:rPr lang="en-GB" dirty="0"/>
              <a:t> </a:t>
            </a:r>
            <a:r>
              <a:rPr lang="en-GB" dirty="0" err="1"/>
              <a:t>ullamcorper</a:t>
            </a:r>
            <a:r>
              <a:rPr lang="en-GB" dirty="0"/>
              <a:t> </a:t>
            </a:r>
            <a:r>
              <a:rPr lang="en-GB" dirty="0" err="1"/>
              <a:t>suscipit</a:t>
            </a:r>
            <a:r>
              <a:rPr lang="en-GB" dirty="0"/>
              <a:t> </a:t>
            </a:r>
            <a:r>
              <a:rPr lang="en-GB" dirty="0" err="1"/>
              <a:t>lobortis</a:t>
            </a:r>
            <a:r>
              <a:rPr lang="en-GB" dirty="0"/>
              <a:t> </a:t>
            </a:r>
            <a:r>
              <a:rPr lang="en-GB" dirty="0" err="1"/>
              <a:t>nisl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</a:t>
            </a:r>
            <a:r>
              <a:rPr lang="en-GB" dirty="0" err="1"/>
              <a:t>aliquip</a:t>
            </a:r>
            <a:r>
              <a:rPr lang="en-GB" dirty="0"/>
              <a:t> ex </a:t>
            </a:r>
            <a:r>
              <a:rPr lang="en-GB" dirty="0" err="1"/>
              <a:t>ea</a:t>
            </a:r>
            <a:r>
              <a:rPr lang="en-GB" dirty="0"/>
              <a:t> </a:t>
            </a:r>
            <a:r>
              <a:rPr lang="en-GB" dirty="0" err="1"/>
              <a:t>commodo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. Duis autem </a:t>
            </a:r>
            <a:r>
              <a:rPr lang="en-GB" dirty="0" err="1"/>
              <a:t>vel</a:t>
            </a:r>
            <a:r>
              <a:rPr lang="en-GB" dirty="0"/>
              <a:t> </a:t>
            </a:r>
            <a:r>
              <a:rPr lang="en-GB" dirty="0" err="1"/>
              <a:t>eum</a:t>
            </a:r>
            <a:r>
              <a:rPr lang="en-GB" dirty="0"/>
              <a:t> </a:t>
            </a:r>
            <a:r>
              <a:rPr lang="en-GB" dirty="0" err="1"/>
              <a:t>iriure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 in </a:t>
            </a:r>
            <a:r>
              <a:rPr lang="en-GB" dirty="0" err="1"/>
              <a:t>hendrerit</a:t>
            </a:r>
            <a:r>
              <a:rPr lang="en-GB" dirty="0"/>
              <a:t> in </a:t>
            </a:r>
            <a:r>
              <a:rPr lang="en-GB" dirty="0" err="1"/>
              <a:t>vulputate</a:t>
            </a:r>
            <a:r>
              <a:rPr lang="en-GB" dirty="0"/>
              <a:t> </a:t>
            </a:r>
            <a:r>
              <a:rPr lang="en-GB" dirty="0" err="1"/>
              <a:t>velit</a:t>
            </a:r>
            <a:r>
              <a:rPr lang="en-GB" dirty="0"/>
              <a:t> </a:t>
            </a:r>
            <a:r>
              <a:rPr lang="en-GB" dirty="0" err="1"/>
              <a:t>esse</a:t>
            </a:r>
            <a:r>
              <a:rPr lang="en-GB" dirty="0"/>
              <a:t> </a:t>
            </a:r>
            <a:r>
              <a:rPr lang="en-GB" dirty="0" err="1"/>
              <a:t>molestie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, </a:t>
            </a:r>
            <a:r>
              <a:rPr lang="en-GB" dirty="0" err="1"/>
              <a:t>vel</a:t>
            </a:r>
            <a:r>
              <a:rPr lang="en-GB" dirty="0"/>
              <a:t> illum dolore </a:t>
            </a:r>
            <a:r>
              <a:rPr lang="en-GB" dirty="0" err="1"/>
              <a:t>eu</a:t>
            </a:r>
            <a:r>
              <a:rPr lang="en-GB" dirty="0"/>
              <a:t> </a:t>
            </a:r>
            <a:r>
              <a:rPr lang="en-GB" dirty="0" err="1"/>
              <a:t>feugiat</a:t>
            </a:r>
            <a:r>
              <a:rPr lang="en-GB" dirty="0"/>
              <a:t> </a:t>
            </a:r>
            <a:r>
              <a:rPr lang="en-GB" dirty="0" err="1"/>
              <a:t>nulla</a:t>
            </a:r>
            <a:r>
              <a:rPr lang="en-GB" dirty="0"/>
              <a:t> </a:t>
            </a:r>
            <a:r>
              <a:rPr lang="en-GB" dirty="0" err="1"/>
              <a:t>facilisis</a:t>
            </a:r>
            <a:r>
              <a:rPr lang="en-GB" dirty="0"/>
              <a:t> at </a:t>
            </a:r>
            <a:r>
              <a:rPr lang="en-GB" dirty="0" err="1"/>
              <a:t>vero</a:t>
            </a:r>
            <a:r>
              <a:rPr lang="en-GB" dirty="0"/>
              <a:t> eros et </a:t>
            </a:r>
            <a:r>
              <a:rPr lang="en-GB" dirty="0" err="1"/>
              <a:t>accumsan</a:t>
            </a:r>
            <a:r>
              <a:rPr lang="en-GB" dirty="0"/>
              <a:t> et </a:t>
            </a:r>
            <a:r>
              <a:rPr lang="en-GB" dirty="0" err="1"/>
              <a:t>iusto</a:t>
            </a:r>
            <a:r>
              <a:rPr lang="en-GB" dirty="0"/>
              <a:t> </a:t>
            </a:r>
            <a:r>
              <a:rPr lang="en-GB" dirty="0" err="1"/>
              <a:t>odio</a:t>
            </a:r>
            <a:r>
              <a:rPr lang="en-GB" dirty="0"/>
              <a:t> </a:t>
            </a:r>
            <a:r>
              <a:rPr lang="en-GB" dirty="0" err="1"/>
              <a:t>dignissim</a:t>
            </a:r>
            <a:r>
              <a:rPr lang="en-GB" dirty="0"/>
              <a:t> qui </a:t>
            </a:r>
            <a:r>
              <a:rPr lang="en-GB" dirty="0" err="1"/>
              <a:t>blandit</a:t>
            </a:r>
            <a:r>
              <a:rPr lang="en-GB" dirty="0"/>
              <a:t> </a:t>
            </a:r>
            <a:r>
              <a:rPr lang="en-GB" dirty="0" err="1"/>
              <a:t>praesent</a:t>
            </a:r>
            <a:r>
              <a:rPr lang="en-GB" dirty="0"/>
              <a:t> </a:t>
            </a:r>
            <a:r>
              <a:rPr lang="en-GB" dirty="0" err="1"/>
              <a:t>luptatum</a:t>
            </a:r>
            <a:r>
              <a:rPr lang="en-GB" dirty="0"/>
              <a:t> </a:t>
            </a:r>
            <a:r>
              <a:rPr lang="en-GB" dirty="0" err="1"/>
              <a:t>zzril</a:t>
            </a:r>
            <a:r>
              <a:rPr lang="en-GB" dirty="0"/>
              <a:t> </a:t>
            </a:r>
            <a:r>
              <a:rPr lang="en-GB" dirty="0" err="1"/>
              <a:t>delenit</a:t>
            </a:r>
            <a:r>
              <a:rPr lang="en-GB" dirty="0"/>
              <a:t> </a:t>
            </a:r>
            <a:r>
              <a:rPr lang="en-GB" dirty="0" err="1"/>
              <a:t>augue</a:t>
            </a:r>
            <a:r>
              <a:rPr lang="en-GB" dirty="0"/>
              <a:t> </a:t>
            </a:r>
            <a:r>
              <a:rPr lang="en-GB" dirty="0" err="1"/>
              <a:t>duis</a:t>
            </a:r>
            <a:r>
              <a:rPr lang="en-GB" dirty="0"/>
              <a:t> dolore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feugait</a:t>
            </a:r>
            <a:r>
              <a:rPr lang="en-GB" dirty="0"/>
              <a:t> </a:t>
            </a:r>
            <a:r>
              <a:rPr lang="en-GB" dirty="0" err="1"/>
              <a:t>nulla</a:t>
            </a:r>
            <a:r>
              <a:rPr lang="en-GB" dirty="0"/>
              <a:t> </a:t>
            </a:r>
            <a:r>
              <a:rPr lang="en-GB" dirty="0" err="1"/>
              <a:t>facilisi</a:t>
            </a:r>
            <a:endParaRPr lang="en-GB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9ABD72C-8C66-4B4F-8D00-C072D032CC69}"/>
              </a:ext>
            </a:extLst>
          </p:cNvPr>
          <p:cNvSpPr/>
          <p:nvPr userDrawn="1"/>
        </p:nvSpPr>
        <p:spPr>
          <a:xfrm>
            <a:off x="512782" y="512782"/>
            <a:ext cx="11166436" cy="58324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1564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E593C55-0EC9-434E-B40B-D66FD4415D9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788232"/>
            <a:ext cx="817705" cy="392498"/>
          </a:xfrm>
          <a:prstGeom prst="rect">
            <a:avLst/>
          </a:prstGeom>
        </p:spPr>
      </p:pic>
      <p:sp>
        <p:nvSpPr>
          <p:cNvPr id="8" name="Text Placeholder 15">
            <a:extLst>
              <a:ext uri="{FF2B5EF4-FFF2-40B4-BE49-F238E27FC236}">
                <a16:creationId xmlns:a16="http://schemas.microsoft.com/office/drawing/2014/main" id="{A3206720-45E7-413E-9B47-02433AD3BBA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17705" y="512782"/>
            <a:ext cx="5278295" cy="63311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3600" b="0" i="0" baseline="0">
                <a:solidFill>
                  <a:srgbClr val="4D4D4F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Text slide</a:t>
            </a:r>
          </a:p>
        </p:txBody>
      </p:sp>
      <p:sp>
        <p:nvSpPr>
          <p:cNvPr id="9" name="Text Placeholder 17">
            <a:extLst>
              <a:ext uri="{FF2B5EF4-FFF2-40B4-BE49-F238E27FC236}">
                <a16:creationId xmlns:a16="http://schemas.microsoft.com/office/drawing/2014/main" id="{7422AE61-5848-4FC6-A0C0-4B1058E78D9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17705" y="1273175"/>
            <a:ext cx="5278295" cy="507204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FontTx/>
              <a:buNone/>
              <a:tabLst/>
              <a:defRPr sz="1400" baseline="0">
                <a:solidFill>
                  <a:srgbClr val="4D4D4F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</a:t>
            </a:r>
            <a:r>
              <a:rPr lang="en-GB" dirty="0" err="1"/>
              <a:t>diam</a:t>
            </a:r>
            <a:r>
              <a:rPr lang="en-GB" dirty="0"/>
              <a:t> </a:t>
            </a:r>
            <a:r>
              <a:rPr lang="en-GB" dirty="0" err="1"/>
              <a:t>nonummy</a:t>
            </a:r>
            <a:r>
              <a:rPr lang="en-GB" dirty="0"/>
              <a:t> </a:t>
            </a:r>
            <a:r>
              <a:rPr lang="en-GB" dirty="0" err="1"/>
              <a:t>nibh</a:t>
            </a:r>
            <a:r>
              <a:rPr lang="en-GB" dirty="0"/>
              <a:t> </a:t>
            </a:r>
            <a:r>
              <a:rPr lang="en-GB" dirty="0" err="1"/>
              <a:t>euismod</a:t>
            </a:r>
            <a:r>
              <a:rPr lang="en-GB" dirty="0"/>
              <a:t> </a:t>
            </a:r>
            <a:r>
              <a:rPr lang="en-GB" dirty="0" err="1"/>
              <a:t>tincidunt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</a:t>
            </a:r>
            <a:r>
              <a:rPr lang="en-GB" dirty="0" err="1"/>
              <a:t>laoreet</a:t>
            </a:r>
            <a:r>
              <a:rPr lang="en-GB" dirty="0"/>
              <a:t> dolore magna </a:t>
            </a:r>
            <a:r>
              <a:rPr lang="en-GB" dirty="0" err="1"/>
              <a:t>aliquam</a:t>
            </a:r>
            <a:r>
              <a:rPr lang="en-GB" dirty="0"/>
              <a:t> </a:t>
            </a:r>
            <a:r>
              <a:rPr lang="en-GB" dirty="0" err="1"/>
              <a:t>erat</a:t>
            </a:r>
            <a:r>
              <a:rPr lang="en-GB" dirty="0"/>
              <a:t> </a:t>
            </a:r>
            <a:r>
              <a:rPr lang="en-GB" dirty="0" err="1"/>
              <a:t>volutpat</a:t>
            </a:r>
            <a:r>
              <a:rPr lang="en-GB" dirty="0"/>
              <a:t>. Ut </a:t>
            </a:r>
            <a:r>
              <a:rPr lang="en-GB" dirty="0" err="1"/>
              <a:t>wisi</a:t>
            </a:r>
            <a:r>
              <a:rPr lang="en-GB" dirty="0"/>
              <a:t> </a:t>
            </a:r>
            <a:r>
              <a:rPr lang="en-GB" dirty="0" err="1"/>
              <a:t>enim</a:t>
            </a:r>
            <a:r>
              <a:rPr lang="en-GB" dirty="0"/>
              <a:t> ad minim </a:t>
            </a:r>
            <a:r>
              <a:rPr lang="en-GB" dirty="0" err="1"/>
              <a:t>veniam</a:t>
            </a:r>
            <a:r>
              <a:rPr lang="en-GB" dirty="0"/>
              <a:t>, </a:t>
            </a:r>
            <a:r>
              <a:rPr lang="en-GB" dirty="0" err="1"/>
              <a:t>quis</a:t>
            </a:r>
            <a:r>
              <a:rPr lang="en-GB" dirty="0"/>
              <a:t> </a:t>
            </a:r>
            <a:r>
              <a:rPr lang="en-GB" dirty="0" err="1"/>
              <a:t>nostrud</a:t>
            </a:r>
            <a:r>
              <a:rPr lang="en-GB" dirty="0"/>
              <a:t> </a:t>
            </a:r>
            <a:r>
              <a:rPr lang="en-GB" dirty="0" err="1"/>
              <a:t>exerci</a:t>
            </a:r>
            <a:r>
              <a:rPr lang="en-GB" dirty="0"/>
              <a:t> </a:t>
            </a:r>
            <a:r>
              <a:rPr lang="en-GB" dirty="0" err="1"/>
              <a:t>tation</a:t>
            </a:r>
            <a:r>
              <a:rPr lang="en-GB" dirty="0"/>
              <a:t> </a:t>
            </a:r>
            <a:r>
              <a:rPr lang="en-GB" dirty="0" err="1"/>
              <a:t>ullamcorper</a:t>
            </a:r>
            <a:r>
              <a:rPr lang="en-GB" dirty="0"/>
              <a:t> </a:t>
            </a:r>
            <a:r>
              <a:rPr lang="en-GB" dirty="0" err="1"/>
              <a:t>suscipit</a:t>
            </a:r>
            <a:r>
              <a:rPr lang="en-GB" dirty="0"/>
              <a:t> </a:t>
            </a:r>
            <a:r>
              <a:rPr lang="en-GB" dirty="0" err="1"/>
              <a:t>lobortis</a:t>
            </a:r>
            <a:r>
              <a:rPr lang="en-GB" dirty="0"/>
              <a:t> </a:t>
            </a:r>
            <a:r>
              <a:rPr lang="en-GB" dirty="0" err="1"/>
              <a:t>nisl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</a:t>
            </a:r>
            <a:r>
              <a:rPr lang="en-GB" dirty="0" err="1"/>
              <a:t>aliquip</a:t>
            </a:r>
            <a:r>
              <a:rPr lang="en-GB" dirty="0"/>
              <a:t> ex </a:t>
            </a:r>
            <a:r>
              <a:rPr lang="en-GB" dirty="0" err="1"/>
              <a:t>ea</a:t>
            </a:r>
            <a:r>
              <a:rPr lang="en-GB" dirty="0"/>
              <a:t> </a:t>
            </a:r>
            <a:r>
              <a:rPr lang="en-GB" dirty="0" err="1"/>
              <a:t>commodo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. Duis autem </a:t>
            </a:r>
            <a:r>
              <a:rPr lang="en-GB" dirty="0" err="1"/>
              <a:t>vel</a:t>
            </a:r>
            <a:r>
              <a:rPr lang="en-GB" dirty="0"/>
              <a:t> </a:t>
            </a:r>
            <a:r>
              <a:rPr lang="en-GB" dirty="0" err="1"/>
              <a:t>eum</a:t>
            </a:r>
            <a:r>
              <a:rPr lang="en-GB" dirty="0"/>
              <a:t> </a:t>
            </a:r>
            <a:r>
              <a:rPr lang="en-GB" dirty="0" err="1"/>
              <a:t>iriure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 in </a:t>
            </a:r>
            <a:r>
              <a:rPr lang="en-GB" dirty="0" err="1"/>
              <a:t>hendrerit</a:t>
            </a:r>
            <a:r>
              <a:rPr lang="en-GB" dirty="0"/>
              <a:t> in </a:t>
            </a:r>
            <a:r>
              <a:rPr lang="en-GB" dirty="0" err="1"/>
              <a:t>vulputate</a:t>
            </a:r>
            <a:r>
              <a:rPr lang="en-GB" dirty="0"/>
              <a:t> </a:t>
            </a:r>
            <a:r>
              <a:rPr lang="en-GB" dirty="0" err="1"/>
              <a:t>velit</a:t>
            </a:r>
            <a:r>
              <a:rPr lang="en-GB" dirty="0"/>
              <a:t> </a:t>
            </a:r>
            <a:r>
              <a:rPr lang="en-GB" dirty="0" err="1"/>
              <a:t>esse</a:t>
            </a:r>
            <a:r>
              <a:rPr lang="en-GB" dirty="0"/>
              <a:t> </a:t>
            </a:r>
            <a:r>
              <a:rPr lang="en-GB" dirty="0" err="1"/>
              <a:t>molestie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, </a:t>
            </a:r>
            <a:r>
              <a:rPr lang="en-GB" dirty="0" err="1"/>
              <a:t>vel</a:t>
            </a:r>
            <a:r>
              <a:rPr lang="en-GB" dirty="0"/>
              <a:t> illum dolore </a:t>
            </a:r>
            <a:r>
              <a:rPr lang="en-GB" dirty="0" err="1"/>
              <a:t>eu</a:t>
            </a:r>
            <a:r>
              <a:rPr lang="en-GB" dirty="0"/>
              <a:t> </a:t>
            </a:r>
            <a:r>
              <a:rPr lang="en-GB" dirty="0" err="1"/>
              <a:t>feugiat</a:t>
            </a:r>
            <a:r>
              <a:rPr lang="en-GB" dirty="0"/>
              <a:t> </a:t>
            </a:r>
            <a:r>
              <a:rPr lang="en-GB" dirty="0" err="1"/>
              <a:t>nulla</a:t>
            </a:r>
            <a:r>
              <a:rPr lang="en-GB" dirty="0"/>
              <a:t> </a:t>
            </a:r>
            <a:r>
              <a:rPr lang="en-GB" dirty="0" err="1"/>
              <a:t>facilisis</a:t>
            </a:r>
            <a:r>
              <a:rPr lang="en-GB" dirty="0"/>
              <a:t> at </a:t>
            </a:r>
            <a:r>
              <a:rPr lang="en-GB" dirty="0" err="1"/>
              <a:t>vero</a:t>
            </a:r>
            <a:r>
              <a:rPr lang="en-GB" dirty="0"/>
              <a:t> eros et </a:t>
            </a:r>
            <a:r>
              <a:rPr lang="en-GB" dirty="0" err="1"/>
              <a:t>accumsan</a:t>
            </a:r>
            <a:r>
              <a:rPr lang="en-GB" dirty="0"/>
              <a:t> et </a:t>
            </a:r>
            <a:r>
              <a:rPr lang="en-GB" dirty="0" err="1"/>
              <a:t>iusto</a:t>
            </a:r>
            <a:r>
              <a:rPr lang="en-GB" dirty="0"/>
              <a:t> </a:t>
            </a:r>
            <a:r>
              <a:rPr lang="en-GB" dirty="0" err="1"/>
              <a:t>odio</a:t>
            </a:r>
            <a:r>
              <a:rPr lang="en-GB" dirty="0"/>
              <a:t> </a:t>
            </a:r>
            <a:r>
              <a:rPr lang="en-GB" dirty="0" err="1"/>
              <a:t>dignissim</a:t>
            </a:r>
            <a:r>
              <a:rPr lang="en-GB" dirty="0"/>
              <a:t> qui </a:t>
            </a:r>
            <a:r>
              <a:rPr lang="en-GB" dirty="0" err="1"/>
              <a:t>blandit</a:t>
            </a:r>
            <a:r>
              <a:rPr lang="en-GB" dirty="0"/>
              <a:t> </a:t>
            </a:r>
            <a:r>
              <a:rPr lang="en-GB" dirty="0" err="1"/>
              <a:t>praesent</a:t>
            </a:r>
            <a:r>
              <a:rPr lang="en-GB" dirty="0"/>
              <a:t> </a:t>
            </a:r>
            <a:r>
              <a:rPr lang="en-GB" dirty="0" err="1"/>
              <a:t>luptatum</a:t>
            </a:r>
            <a:r>
              <a:rPr lang="en-GB" dirty="0"/>
              <a:t> </a:t>
            </a:r>
            <a:r>
              <a:rPr lang="en-GB" dirty="0" err="1"/>
              <a:t>zzril</a:t>
            </a:r>
            <a:r>
              <a:rPr lang="en-GB" dirty="0"/>
              <a:t> </a:t>
            </a:r>
            <a:r>
              <a:rPr lang="en-GB" dirty="0" err="1"/>
              <a:t>delenit</a:t>
            </a:r>
            <a:r>
              <a:rPr lang="en-GB" dirty="0"/>
              <a:t> </a:t>
            </a:r>
            <a:r>
              <a:rPr lang="en-GB" dirty="0" err="1"/>
              <a:t>augue</a:t>
            </a:r>
            <a:r>
              <a:rPr lang="en-GB" dirty="0"/>
              <a:t> </a:t>
            </a:r>
            <a:r>
              <a:rPr lang="en-GB" dirty="0" err="1"/>
              <a:t>duis</a:t>
            </a:r>
            <a:r>
              <a:rPr lang="en-GB" dirty="0"/>
              <a:t> dolore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feugait</a:t>
            </a:r>
            <a:r>
              <a:rPr lang="en-GB" dirty="0"/>
              <a:t> </a:t>
            </a:r>
            <a:r>
              <a:rPr lang="en-GB" dirty="0" err="1"/>
              <a:t>nulla</a:t>
            </a:r>
            <a:r>
              <a:rPr lang="en-GB" dirty="0"/>
              <a:t> </a:t>
            </a:r>
            <a:r>
              <a:rPr lang="en-GB" dirty="0" err="1"/>
              <a:t>facilisi</a:t>
            </a:r>
            <a:r>
              <a:rPr lang="en-GB" dirty="0"/>
              <a:t>.</a:t>
            </a:r>
          </a:p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cons </a:t>
            </a:r>
            <a:r>
              <a:rPr lang="en-GB" dirty="0" err="1"/>
              <a:t>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</a:t>
            </a:r>
            <a:r>
              <a:rPr lang="en-GB" dirty="0" err="1"/>
              <a:t>diam</a:t>
            </a:r>
            <a:r>
              <a:rPr lang="en-GB" dirty="0"/>
              <a:t> </a:t>
            </a:r>
            <a:r>
              <a:rPr lang="en-GB" dirty="0" err="1"/>
              <a:t>nonummy</a:t>
            </a:r>
            <a:r>
              <a:rPr lang="en-GB" dirty="0"/>
              <a:t> </a:t>
            </a:r>
            <a:r>
              <a:rPr lang="en-GB" dirty="0" err="1"/>
              <a:t>nibh</a:t>
            </a:r>
            <a:r>
              <a:rPr lang="en-GB" dirty="0"/>
              <a:t> </a:t>
            </a:r>
            <a:r>
              <a:rPr lang="en-GB" dirty="0" err="1"/>
              <a:t>euismod</a:t>
            </a:r>
            <a:r>
              <a:rPr lang="en-GB" dirty="0"/>
              <a:t> </a:t>
            </a:r>
            <a:r>
              <a:rPr lang="en-GB" dirty="0" err="1"/>
              <a:t>tincidunt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</a:t>
            </a:r>
            <a:r>
              <a:rPr lang="en-GB" dirty="0" err="1"/>
              <a:t>laoreet</a:t>
            </a:r>
            <a:r>
              <a:rPr lang="en-GB" dirty="0"/>
              <a:t> dolore magna </a:t>
            </a:r>
            <a:r>
              <a:rPr lang="en-GB" dirty="0" err="1"/>
              <a:t>aliquam</a:t>
            </a:r>
            <a:r>
              <a:rPr lang="en-GB" dirty="0"/>
              <a:t> </a:t>
            </a:r>
            <a:r>
              <a:rPr lang="en-GB" dirty="0" err="1"/>
              <a:t>erat</a:t>
            </a:r>
            <a:r>
              <a:rPr lang="en-GB" dirty="0"/>
              <a:t> </a:t>
            </a:r>
            <a:r>
              <a:rPr lang="en-GB" dirty="0" err="1"/>
              <a:t>volutpat</a:t>
            </a:r>
            <a:r>
              <a:rPr lang="en-GB" dirty="0"/>
              <a:t>. Ut </a:t>
            </a:r>
            <a:r>
              <a:rPr lang="en-GB" dirty="0" err="1"/>
              <a:t>wisi</a:t>
            </a:r>
            <a:r>
              <a:rPr lang="en-GB" dirty="0"/>
              <a:t> </a:t>
            </a:r>
            <a:r>
              <a:rPr lang="en-GB" dirty="0" err="1"/>
              <a:t>enim</a:t>
            </a:r>
            <a:r>
              <a:rPr lang="en-GB" dirty="0"/>
              <a:t> ad minim </a:t>
            </a:r>
            <a:r>
              <a:rPr lang="en-GB" dirty="0" err="1"/>
              <a:t>veniam</a:t>
            </a:r>
            <a:r>
              <a:rPr lang="en-GB" dirty="0"/>
              <a:t>, </a:t>
            </a:r>
            <a:r>
              <a:rPr lang="en-GB" dirty="0" err="1"/>
              <a:t>quis</a:t>
            </a:r>
            <a:r>
              <a:rPr lang="en-GB" dirty="0"/>
              <a:t> </a:t>
            </a:r>
            <a:r>
              <a:rPr lang="en-GB" dirty="0" err="1"/>
              <a:t>nostrud</a:t>
            </a:r>
            <a:r>
              <a:rPr lang="en-GB" dirty="0"/>
              <a:t> </a:t>
            </a:r>
            <a:r>
              <a:rPr lang="en-GB" dirty="0" err="1"/>
              <a:t>exerci</a:t>
            </a:r>
            <a:r>
              <a:rPr lang="en-GB" dirty="0"/>
              <a:t> </a:t>
            </a:r>
            <a:r>
              <a:rPr lang="en-GB" dirty="0" err="1"/>
              <a:t>tation</a:t>
            </a:r>
            <a:r>
              <a:rPr lang="en-GB" dirty="0"/>
              <a:t> </a:t>
            </a:r>
            <a:r>
              <a:rPr lang="en-GB" dirty="0" err="1"/>
              <a:t>ullamcorper</a:t>
            </a:r>
            <a:r>
              <a:rPr lang="en-GB" dirty="0"/>
              <a:t> </a:t>
            </a:r>
            <a:r>
              <a:rPr lang="en-GB" dirty="0" err="1"/>
              <a:t>suscipit</a:t>
            </a:r>
            <a:r>
              <a:rPr lang="en-GB" dirty="0"/>
              <a:t> </a:t>
            </a:r>
            <a:r>
              <a:rPr lang="en-GB" dirty="0" err="1"/>
              <a:t>lobortis</a:t>
            </a:r>
            <a:r>
              <a:rPr lang="en-GB" dirty="0"/>
              <a:t> </a:t>
            </a:r>
            <a:r>
              <a:rPr lang="en-GB" dirty="0" err="1"/>
              <a:t>nisl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</a:t>
            </a:r>
            <a:r>
              <a:rPr lang="en-GB" dirty="0" err="1"/>
              <a:t>aliquip</a:t>
            </a:r>
            <a:r>
              <a:rPr lang="en-GB" dirty="0"/>
              <a:t> ex </a:t>
            </a:r>
            <a:r>
              <a:rPr lang="en-GB" dirty="0" err="1"/>
              <a:t>ea</a:t>
            </a:r>
            <a:r>
              <a:rPr lang="en-GB" dirty="0"/>
              <a:t> </a:t>
            </a:r>
            <a:r>
              <a:rPr lang="en-GB" dirty="0" err="1"/>
              <a:t>commodo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.</a:t>
            </a:r>
          </a:p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</a:t>
            </a:r>
            <a:r>
              <a:rPr lang="en-GB" dirty="0" err="1"/>
              <a:t>diam</a:t>
            </a:r>
            <a:r>
              <a:rPr lang="en-GB" dirty="0"/>
              <a:t> </a:t>
            </a:r>
            <a:r>
              <a:rPr lang="en-GB" dirty="0" err="1"/>
              <a:t>nonummy</a:t>
            </a:r>
            <a:r>
              <a:rPr lang="en-GB" dirty="0"/>
              <a:t> </a:t>
            </a:r>
            <a:r>
              <a:rPr lang="en-GB" dirty="0" err="1"/>
              <a:t>nibh</a:t>
            </a:r>
            <a:r>
              <a:rPr lang="en-GB" dirty="0"/>
              <a:t> </a:t>
            </a:r>
            <a:r>
              <a:rPr lang="en-GB" dirty="0" err="1"/>
              <a:t>euismod</a:t>
            </a:r>
            <a:r>
              <a:rPr lang="en-GB" dirty="0"/>
              <a:t> </a:t>
            </a:r>
            <a:r>
              <a:rPr lang="en-GB" dirty="0" err="1"/>
              <a:t>tincidunt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</a:t>
            </a:r>
            <a:r>
              <a:rPr lang="en-GB" dirty="0" err="1"/>
              <a:t>laoreet</a:t>
            </a:r>
            <a:r>
              <a:rPr lang="en-GB" dirty="0"/>
              <a:t> dolore magna </a:t>
            </a:r>
            <a:r>
              <a:rPr lang="en-GB" dirty="0" err="1"/>
              <a:t>aliquam</a:t>
            </a:r>
            <a:r>
              <a:rPr lang="en-GB" dirty="0"/>
              <a:t> </a:t>
            </a:r>
            <a:r>
              <a:rPr lang="en-GB" dirty="0" err="1"/>
              <a:t>erat</a:t>
            </a:r>
            <a:r>
              <a:rPr lang="en-GB" dirty="0"/>
              <a:t> </a:t>
            </a:r>
            <a:r>
              <a:rPr lang="en-GB" dirty="0" err="1"/>
              <a:t>volutpat</a:t>
            </a:r>
            <a:r>
              <a:rPr lang="en-GB" dirty="0"/>
              <a:t>. </a:t>
            </a:r>
          </a:p>
          <a:p>
            <a:pPr lvl="0"/>
            <a:r>
              <a:rPr lang="en-GB" dirty="0"/>
              <a:t>Ut </a:t>
            </a:r>
            <a:r>
              <a:rPr lang="en-GB" dirty="0" err="1"/>
              <a:t>wisi</a:t>
            </a:r>
            <a:r>
              <a:rPr lang="en-GB" dirty="0"/>
              <a:t> </a:t>
            </a:r>
            <a:r>
              <a:rPr lang="en-GB" dirty="0" err="1"/>
              <a:t>enim</a:t>
            </a:r>
            <a:r>
              <a:rPr lang="en-GB" dirty="0"/>
              <a:t> ad minim </a:t>
            </a:r>
            <a:r>
              <a:rPr lang="en-GB" dirty="0" err="1"/>
              <a:t>veniam</a:t>
            </a:r>
            <a:r>
              <a:rPr lang="en-GB" dirty="0"/>
              <a:t>, </a:t>
            </a:r>
            <a:r>
              <a:rPr lang="en-GB" dirty="0" err="1"/>
              <a:t>quis</a:t>
            </a:r>
            <a:r>
              <a:rPr lang="en-GB" dirty="0"/>
              <a:t> </a:t>
            </a:r>
            <a:r>
              <a:rPr lang="en-GB" dirty="0" err="1"/>
              <a:t>nostrud</a:t>
            </a:r>
            <a:r>
              <a:rPr lang="en-GB" dirty="0"/>
              <a:t> </a:t>
            </a:r>
            <a:r>
              <a:rPr lang="en-GB" dirty="0" err="1"/>
              <a:t>exerci</a:t>
            </a:r>
            <a:r>
              <a:rPr lang="en-GB" dirty="0"/>
              <a:t> </a:t>
            </a:r>
            <a:r>
              <a:rPr lang="en-GB" dirty="0" err="1"/>
              <a:t>tation</a:t>
            </a:r>
            <a:r>
              <a:rPr lang="en-GB" dirty="0"/>
              <a:t> </a:t>
            </a:r>
            <a:r>
              <a:rPr lang="en-GB" dirty="0" err="1"/>
              <a:t>ullamcorper</a:t>
            </a:r>
            <a:r>
              <a:rPr lang="en-GB" dirty="0"/>
              <a:t> </a:t>
            </a:r>
            <a:r>
              <a:rPr lang="en-GB" dirty="0" err="1"/>
              <a:t>suscipit</a:t>
            </a:r>
            <a:r>
              <a:rPr lang="en-GB" dirty="0"/>
              <a:t> </a:t>
            </a:r>
            <a:r>
              <a:rPr lang="en-GB" dirty="0" err="1"/>
              <a:t>lobortis</a:t>
            </a:r>
            <a:r>
              <a:rPr lang="en-GB" dirty="0"/>
              <a:t> </a:t>
            </a:r>
            <a:r>
              <a:rPr lang="en-GB" dirty="0" err="1"/>
              <a:t>nisl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</a:t>
            </a:r>
            <a:r>
              <a:rPr lang="en-GB" dirty="0" err="1"/>
              <a:t>aliquip</a:t>
            </a:r>
            <a:r>
              <a:rPr lang="en-GB" dirty="0"/>
              <a:t> ex </a:t>
            </a:r>
            <a:r>
              <a:rPr lang="en-GB" dirty="0" err="1"/>
              <a:t>ea</a:t>
            </a:r>
            <a:r>
              <a:rPr lang="en-GB" dirty="0"/>
              <a:t> </a:t>
            </a:r>
            <a:r>
              <a:rPr lang="en-GB" dirty="0" err="1"/>
              <a:t>commodo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. Duis autem </a:t>
            </a:r>
            <a:r>
              <a:rPr lang="en-GB" dirty="0" err="1"/>
              <a:t>vel</a:t>
            </a:r>
            <a:r>
              <a:rPr lang="en-GB" dirty="0"/>
              <a:t> </a:t>
            </a:r>
            <a:r>
              <a:rPr lang="en-GB" dirty="0" err="1"/>
              <a:t>eum</a:t>
            </a:r>
            <a:r>
              <a:rPr lang="en-GB" dirty="0"/>
              <a:t> </a:t>
            </a:r>
            <a:r>
              <a:rPr lang="en-GB" dirty="0" err="1"/>
              <a:t>iriure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 in </a:t>
            </a:r>
            <a:r>
              <a:rPr lang="en-GB" dirty="0" err="1"/>
              <a:t>hendrerit</a:t>
            </a:r>
            <a:r>
              <a:rPr lang="en-GB" dirty="0"/>
              <a:t> in </a:t>
            </a:r>
            <a:r>
              <a:rPr lang="en-GB" dirty="0" err="1"/>
              <a:t>vulputate</a:t>
            </a:r>
            <a:r>
              <a:rPr lang="en-GB" dirty="0"/>
              <a:t> </a:t>
            </a:r>
            <a:r>
              <a:rPr lang="en-GB" dirty="0" err="1"/>
              <a:t>velit</a:t>
            </a:r>
            <a:r>
              <a:rPr lang="en-GB" dirty="0"/>
              <a:t> </a:t>
            </a:r>
            <a:r>
              <a:rPr lang="en-GB" dirty="0" err="1"/>
              <a:t>esse</a:t>
            </a:r>
            <a:r>
              <a:rPr lang="en-GB" dirty="0"/>
              <a:t> </a:t>
            </a:r>
            <a:r>
              <a:rPr lang="en-GB" dirty="0" err="1"/>
              <a:t>molestie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, </a:t>
            </a:r>
            <a:r>
              <a:rPr lang="en-GB" dirty="0" err="1"/>
              <a:t>vel</a:t>
            </a:r>
            <a:r>
              <a:rPr lang="en-GB" dirty="0"/>
              <a:t> illum dolore </a:t>
            </a:r>
            <a:r>
              <a:rPr lang="en-GB" dirty="0" err="1"/>
              <a:t>eu</a:t>
            </a:r>
            <a:r>
              <a:rPr lang="en-GB" dirty="0"/>
              <a:t> </a:t>
            </a:r>
            <a:r>
              <a:rPr lang="en-GB" dirty="0" err="1"/>
              <a:t>feugiat</a:t>
            </a:r>
            <a:r>
              <a:rPr lang="en-GB" dirty="0"/>
              <a:t> </a:t>
            </a:r>
            <a:r>
              <a:rPr lang="en-GB" dirty="0" err="1"/>
              <a:t>nulla</a:t>
            </a:r>
            <a:r>
              <a:rPr lang="en-GB" dirty="0"/>
              <a:t> </a:t>
            </a:r>
            <a:r>
              <a:rPr lang="en-GB" dirty="0" err="1"/>
              <a:t>facilisis</a:t>
            </a:r>
            <a:r>
              <a:rPr lang="en-GB" dirty="0"/>
              <a:t> at </a:t>
            </a:r>
            <a:r>
              <a:rPr lang="en-GB" dirty="0" err="1"/>
              <a:t>vero</a:t>
            </a:r>
            <a:r>
              <a:rPr lang="en-GB" dirty="0"/>
              <a:t> eros et </a:t>
            </a:r>
            <a:r>
              <a:rPr lang="en-GB" dirty="0" err="1"/>
              <a:t>accumsan</a:t>
            </a:r>
            <a:r>
              <a:rPr lang="en-GB" dirty="0"/>
              <a:t> et </a:t>
            </a:r>
            <a:r>
              <a:rPr lang="en-GB" dirty="0" err="1"/>
              <a:t>iusto</a:t>
            </a:r>
            <a:r>
              <a:rPr lang="en-GB" dirty="0"/>
              <a:t> </a:t>
            </a:r>
            <a:r>
              <a:rPr lang="en-GB" dirty="0" err="1"/>
              <a:t>odio</a:t>
            </a:r>
            <a:r>
              <a:rPr lang="en-GB" dirty="0"/>
              <a:t> </a:t>
            </a:r>
            <a:r>
              <a:rPr lang="en-GB" dirty="0" err="1"/>
              <a:t>dignissim</a:t>
            </a:r>
            <a:r>
              <a:rPr lang="en-GB" dirty="0"/>
              <a:t> qui </a:t>
            </a:r>
            <a:r>
              <a:rPr lang="en-GB" dirty="0" err="1"/>
              <a:t>blandit</a:t>
            </a:r>
            <a:r>
              <a:rPr lang="en-GB" dirty="0"/>
              <a:t> </a:t>
            </a:r>
            <a:r>
              <a:rPr lang="en-GB" dirty="0" err="1"/>
              <a:t>praesent</a:t>
            </a:r>
            <a:r>
              <a:rPr lang="en-GB" dirty="0"/>
              <a:t> </a:t>
            </a:r>
            <a:r>
              <a:rPr lang="en-GB" dirty="0" err="1"/>
              <a:t>luptatum</a:t>
            </a:r>
            <a:r>
              <a:rPr lang="en-GB" dirty="0"/>
              <a:t> </a:t>
            </a:r>
            <a:r>
              <a:rPr lang="en-GB" dirty="0" err="1"/>
              <a:t>zzril</a:t>
            </a:r>
            <a:r>
              <a:rPr lang="en-GB" dirty="0"/>
              <a:t> </a:t>
            </a:r>
            <a:r>
              <a:rPr lang="en-GB" dirty="0" err="1"/>
              <a:t>delenit</a:t>
            </a:r>
            <a:r>
              <a:rPr lang="en-GB" dirty="0"/>
              <a:t> </a:t>
            </a:r>
            <a:r>
              <a:rPr lang="en-GB" dirty="0" err="1"/>
              <a:t>augue</a:t>
            </a:r>
            <a:r>
              <a:rPr lang="en-GB" dirty="0"/>
              <a:t> </a:t>
            </a:r>
            <a:r>
              <a:rPr lang="en-GB" dirty="0" err="1"/>
              <a:t>duis</a:t>
            </a:r>
            <a:r>
              <a:rPr lang="en-GB" dirty="0"/>
              <a:t> dolore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feugait</a:t>
            </a:r>
            <a:r>
              <a:rPr lang="en-GB" dirty="0"/>
              <a:t> </a:t>
            </a:r>
            <a:r>
              <a:rPr lang="en-GB" dirty="0" err="1"/>
              <a:t>nulla</a:t>
            </a:r>
            <a:r>
              <a:rPr lang="en-GB" dirty="0"/>
              <a:t> </a:t>
            </a:r>
            <a:r>
              <a:rPr lang="en-GB" dirty="0" err="1"/>
              <a:t>facilisi</a:t>
            </a:r>
            <a:endParaRPr lang="en-GB" dirty="0"/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id="{78C22819-0EC3-43E2-8CE4-E07647D8AD43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6283234" y="512763"/>
            <a:ext cx="5091204" cy="583247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4064007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Header">
    <p:bg>
      <p:bgPr>
        <a:solidFill>
          <a:srgbClr val="E318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C9098D2C-FC6C-4F72-A38D-10A91286719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3429000"/>
            <a:ext cx="6095998" cy="2340626"/>
          </a:xfrm>
          <a:prstGeom prst="rect">
            <a:avLst/>
          </a:prstGeom>
        </p:spPr>
      </p:pic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E332EFCF-41B9-4C04-974D-58962FD93EB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98" y="3112444"/>
            <a:ext cx="5278295" cy="63311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3600" b="0" i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Section Breaker</a:t>
            </a:r>
          </a:p>
        </p:txBody>
      </p:sp>
    </p:spTree>
    <p:extLst>
      <p:ext uri="{BB962C8B-B14F-4D97-AF65-F5344CB8AC3E}">
        <p14:creationId xmlns:p14="http://schemas.microsoft.com/office/powerpoint/2010/main" val="41354215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Header">
    <p:bg>
      <p:bgPr>
        <a:solidFill>
          <a:srgbClr val="E318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850F9CE6-0EBA-428F-A2B9-278CB5F3876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1" y="2803358"/>
            <a:ext cx="7725438" cy="2966268"/>
          </a:xfrm>
          <a:custGeom>
            <a:avLst/>
            <a:gdLst>
              <a:gd name="connsiteX0" fmla="*/ 5242135 w 7725438"/>
              <a:gd name="connsiteY0" fmla="*/ 108602 h 2966268"/>
              <a:gd name="connsiteX1" fmla="*/ 5242135 w 7725438"/>
              <a:gd name="connsiteY1" fmla="*/ 1142682 h 2966268"/>
              <a:gd name="connsiteX2" fmla="*/ 6949867 w 7725438"/>
              <a:gd name="connsiteY2" fmla="*/ 1142682 h 2966268"/>
              <a:gd name="connsiteX3" fmla="*/ 6949867 w 7725438"/>
              <a:gd name="connsiteY3" fmla="*/ 108602 h 2966268"/>
              <a:gd name="connsiteX4" fmla="*/ 0 w 7725438"/>
              <a:gd name="connsiteY4" fmla="*/ 0 h 2966268"/>
              <a:gd name="connsiteX5" fmla="*/ 7725438 w 7725438"/>
              <a:gd name="connsiteY5" fmla="*/ 0 h 2966268"/>
              <a:gd name="connsiteX6" fmla="*/ 7725438 w 7725438"/>
              <a:gd name="connsiteY6" fmla="*/ 2966268 h 2966268"/>
              <a:gd name="connsiteX7" fmla="*/ 0 w 7725438"/>
              <a:gd name="connsiteY7" fmla="*/ 2966268 h 2966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25438" h="2966268">
                <a:moveTo>
                  <a:pt x="5242135" y="108602"/>
                </a:moveTo>
                <a:lnTo>
                  <a:pt x="5242135" y="1142682"/>
                </a:lnTo>
                <a:lnTo>
                  <a:pt x="6949867" y="1142682"/>
                </a:lnTo>
                <a:lnTo>
                  <a:pt x="6949867" y="108602"/>
                </a:lnTo>
                <a:close/>
                <a:moveTo>
                  <a:pt x="0" y="0"/>
                </a:moveTo>
                <a:lnTo>
                  <a:pt x="7725438" y="0"/>
                </a:lnTo>
                <a:lnTo>
                  <a:pt x="7725438" y="2966268"/>
                </a:lnTo>
                <a:lnTo>
                  <a:pt x="0" y="2966268"/>
                </a:lnTo>
                <a:close/>
              </a:path>
            </a:pathLst>
          </a:cu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B50405-82C9-42F2-AAE0-4C2E21D98F8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242134" y="2911960"/>
            <a:ext cx="1707732" cy="103408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2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3200">
                <a:solidFill>
                  <a:schemeClr val="bg1"/>
                </a:solidFill>
                <a:latin typeface="+mn-lt"/>
              </a:defRPr>
            </a:lvl2pPr>
            <a:lvl3pPr marL="914400" indent="0" algn="ctr">
              <a:buNone/>
              <a:defRPr sz="3200">
                <a:solidFill>
                  <a:schemeClr val="bg1"/>
                </a:solidFill>
                <a:latin typeface="+mn-lt"/>
              </a:defRPr>
            </a:lvl3pPr>
            <a:lvl4pPr marL="1371600" indent="0" algn="ctr">
              <a:buNone/>
              <a:defRPr sz="3200">
                <a:solidFill>
                  <a:schemeClr val="bg1"/>
                </a:solidFill>
                <a:latin typeface="+mn-lt"/>
              </a:defRPr>
            </a:lvl4pPr>
            <a:lvl5pPr marL="1828800" indent="0" algn="ctr">
              <a:buNone/>
              <a:defRPr sz="32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Section Breaker</a:t>
            </a:r>
          </a:p>
        </p:txBody>
      </p:sp>
    </p:spTree>
    <p:extLst>
      <p:ext uri="{BB962C8B-B14F-4D97-AF65-F5344CB8AC3E}">
        <p14:creationId xmlns:p14="http://schemas.microsoft.com/office/powerpoint/2010/main" val="29361740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E593C55-0EC9-434E-B40B-D66FD4415D9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788232"/>
            <a:ext cx="817705" cy="392498"/>
          </a:xfrm>
          <a:prstGeom prst="rect">
            <a:avLst/>
          </a:prstGeom>
        </p:spPr>
      </p:pic>
      <p:sp>
        <p:nvSpPr>
          <p:cNvPr id="8" name="Text Placeholder 15">
            <a:extLst>
              <a:ext uri="{FF2B5EF4-FFF2-40B4-BE49-F238E27FC236}">
                <a16:creationId xmlns:a16="http://schemas.microsoft.com/office/drawing/2014/main" id="{A3206720-45E7-413E-9B47-02433AD3BBA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17705" y="512782"/>
            <a:ext cx="10556590" cy="63311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3600" b="0" i="0" baseline="0">
                <a:solidFill>
                  <a:srgbClr val="4D4D4F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Text slide</a:t>
            </a:r>
          </a:p>
        </p:txBody>
      </p:sp>
      <p:sp>
        <p:nvSpPr>
          <p:cNvPr id="22" name="Google Shape;387;p63">
            <a:extLst>
              <a:ext uri="{FF2B5EF4-FFF2-40B4-BE49-F238E27FC236}">
                <a16:creationId xmlns:a16="http://schemas.microsoft.com/office/drawing/2014/main" id="{77177C73-E0FB-4C92-8E0D-6A691E068DEA}"/>
              </a:ext>
            </a:extLst>
          </p:cNvPr>
          <p:cNvSpPr/>
          <p:nvPr userDrawn="1"/>
        </p:nvSpPr>
        <p:spPr>
          <a:xfrm>
            <a:off x="822688" y="1543350"/>
            <a:ext cx="3404755" cy="4254215"/>
          </a:xfrm>
          <a:prstGeom prst="rect">
            <a:avLst/>
          </a:prstGeom>
          <a:solidFill>
            <a:srgbClr val="E3183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5EECC9B9-3016-46E8-8783-48D985C1ED3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17705" y="4043499"/>
            <a:ext cx="2097371" cy="791224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8E93AC1-35A6-4298-8126-73373BEBAB1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1519" y="1538287"/>
            <a:ext cx="3401231" cy="3260576"/>
          </a:xfrm>
          <a:custGeom>
            <a:avLst/>
            <a:gdLst>
              <a:gd name="connsiteX0" fmla="*/ 0 w 3413183"/>
              <a:gd name="connsiteY0" fmla="*/ 0 h 3315485"/>
              <a:gd name="connsiteX1" fmla="*/ 3413183 w 3413183"/>
              <a:gd name="connsiteY1" fmla="*/ 0 h 3315485"/>
              <a:gd name="connsiteX2" fmla="*/ 3413183 w 3413183"/>
              <a:gd name="connsiteY2" fmla="*/ 3315485 h 3315485"/>
              <a:gd name="connsiteX3" fmla="*/ 0 w 3413183"/>
              <a:gd name="connsiteY3" fmla="*/ 3315485 h 3315485"/>
              <a:gd name="connsiteX4" fmla="*/ 0 w 3413183"/>
              <a:gd name="connsiteY4" fmla="*/ 0 h 3315485"/>
              <a:gd name="connsiteX0" fmla="*/ 0 w 3413183"/>
              <a:gd name="connsiteY0" fmla="*/ 0 h 3315485"/>
              <a:gd name="connsiteX1" fmla="*/ 3413183 w 3413183"/>
              <a:gd name="connsiteY1" fmla="*/ 0 h 3315485"/>
              <a:gd name="connsiteX2" fmla="*/ 3413183 w 3413183"/>
              <a:gd name="connsiteY2" fmla="*/ 2029610 h 3315485"/>
              <a:gd name="connsiteX3" fmla="*/ 0 w 3413183"/>
              <a:gd name="connsiteY3" fmla="*/ 3315485 h 3315485"/>
              <a:gd name="connsiteX4" fmla="*/ 0 w 3413183"/>
              <a:gd name="connsiteY4" fmla="*/ 0 h 3315485"/>
              <a:gd name="connsiteX0" fmla="*/ 0 w 3413183"/>
              <a:gd name="connsiteY0" fmla="*/ 0 h 3296435"/>
              <a:gd name="connsiteX1" fmla="*/ 3413183 w 3413183"/>
              <a:gd name="connsiteY1" fmla="*/ 0 h 3296435"/>
              <a:gd name="connsiteX2" fmla="*/ 3413183 w 3413183"/>
              <a:gd name="connsiteY2" fmla="*/ 2029610 h 3296435"/>
              <a:gd name="connsiteX3" fmla="*/ 9525 w 3413183"/>
              <a:gd name="connsiteY3" fmla="*/ 3296435 h 3296435"/>
              <a:gd name="connsiteX4" fmla="*/ 0 w 3413183"/>
              <a:gd name="connsiteY4" fmla="*/ 0 h 3296435"/>
              <a:gd name="connsiteX0" fmla="*/ 0 w 3413183"/>
              <a:gd name="connsiteY0" fmla="*/ 0 h 3260576"/>
              <a:gd name="connsiteX1" fmla="*/ 3413183 w 3413183"/>
              <a:gd name="connsiteY1" fmla="*/ 0 h 3260576"/>
              <a:gd name="connsiteX2" fmla="*/ 3413183 w 3413183"/>
              <a:gd name="connsiteY2" fmla="*/ 2029610 h 3260576"/>
              <a:gd name="connsiteX3" fmla="*/ 21478 w 3413183"/>
              <a:gd name="connsiteY3" fmla="*/ 3260576 h 3260576"/>
              <a:gd name="connsiteX4" fmla="*/ 0 w 3413183"/>
              <a:gd name="connsiteY4" fmla="*/ 0 h 3260576"/>
              <a:gd name="connsiteX0" fmla="*/ 0 w 3401231"/>
              <a:gd name="connsiteY0" fmla="*/ 5977 h 3260576"/>
              <a:gd name="connsiteX1" fmla="*/ 3401231 w 3401231"/>
              <a:gd name="connsiteY1" fmla="*/ 0 h 3260576"/>
              <a:gd name="connsiteX2" fmla="*/ 3401231 w 3401231"/>
              <a:gd name="connsiteY2" fmla="*/ 2029610 h 3260576"/>
              <a:gd name="connsiteX3" fmla="*/ 9526 w 3401231"/>
              <a:gd name="connsiteY3" fmla="*/ 3260576 h 3260576"/>
              <a:gd name="connsiteX4" fmla="*/ 0 w 3401231"/>
              <a:gd name="connsiteY4" fmla="*/ 5977 h 3260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01231" h="3260576">
                <a:moveTo>
                  <a:pt x="0" y="5977"/>
                </a:moveTo>
                <a:lnTo>
                  <a:pt x="3401231" y="0"/>
                </a:lnTo>
                <a:lnTo>
                  <a:pt x="3401231" y="2029610"/>
                </a:lnTo>
                <a:lnTo>
                  <a:pt x="9526" y="3260576"/>
                </a:lnTo>
                <a:cubicBezTo>
                  <a:pt x="6351" y="2175710"/>
                  <a:pt x="3175" y="1090843"/>
                  <a:pt x="0" y="5977"/>
                </a:cubicBezTo>
                <a:close/>
              </a:path>
            </a:pathLst>
          </a:cu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7" name="Google Shape;387;p63">
            <a:extLst>
              <a:ext uri="{FF2B5EF4-FFF2-40B4-BE49-F238E27FC236}">
                <a16:creationId xmlns:a16="http://schemas.microsoft.com/office/drawing/2014/main" id="{EB3EE053-1B5C-4E97-82CA-3AB0E28504F2}"/>
              </a:ext>
            </a:extLst>
          </p:cNvPr>
          <p:cNvSpPr/>
          <p:nvPr userDrawn="1"/>
        </p:nvSpPr>
        <p:spPr>
          <a:xfrm>
            <a:off x="4410469" y="1543350"/>
            <a:ext cx="3404755" cy="4254215"/>
          </a:xfrm>
          <a:prstGeom prst="rect">
            <a:avLst/>
          </a:prstGeom>
          <a:solidFill>
            <a:srgbClr val="6D6E7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pic>
        <p:nvPicPr>
          <p:cNvPr id="30" name="Graphic 29">
            <a:extLst>
              <a:ext uri="{FF2B5EF4-FFF2-40B4-BE49-F238E27FC236}">
                <a16:creationId xmlns:a16="http://schemas.microsoft.com/office/drawing/2014/main" id="{A43CAD40-BBCE-4E2B-8CED-C13D6A37523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05486" y="4043499"/>
            <a:ext cx="2097371" cy="791224"/>
          </a:xfrm>
          <a:prstGeom prst="rect">
            <a:avLst/>
          </a:prstGeom>
        </p:spPr>
      </p:pic>
      <p:sp>
        <p:nvSpPr>
          <p:cNvPr id="31" name="Picture Placeholder 2">
            <a:extLst>
              <a:ext uri="{FF2B5EF4-FFF2-40B4-BE49-F238E27FC236}">
                <a16:creationId xmlns:a16="http://schemas.microsoft.com/office/drawing/2014/main" id="{ECC744DF-9BF1-4A92-9C57-FF6A248D686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409300" y="1538287"/>
            <a:ext cx="3401231" cy="3260576"/>
          </a:xfrm>
          <a:custGeom>
            <a:avLst/>
            <a:gdLst>
              <a:gd name="connsiteX0" fmla="*/ 0 w 3413183"/>
              <a:gd name="connsiteY0" fmla="*/ 0 h 3315485"/>
              <a:gd name="connsiteX1" fmla="*/ 3413183 w 3413183"/>
              <a:gd name="connsiteY1" fmla="*/ 0 h 3315485"/>
              <a:gd name="connsiteX2" fmla="*/ 3413183 w 3413183"/>
              <a:gd name="connsiteY2" fmla="*/ 3315485 h 3315485"/>
              <a:gd name="connsiteX3" fmla="*/ 0 w 3413183"/>
              <a:gd name="connsiteY3" fmla="*/ 3315485 h 3315485"/>
              <a:gd name="connsiteX4" fmla="*/ 0 w 3413183"/>
              <a:gd name="connsiteY4" fmla="*/ 0 h 3315485"/>
              <a:gd name="connsiteX0" fmla="*/ 0 w 3413183"/>
              <a:gd name="connsiteY0" fmla="*/ 0 h 3315485"/>
              <a:gd name="connsiteX1" fmla="*/ 3413183 w 3413183"/>
              <a:gd name="connsiteY1" fmla="*/ 0 h 3315485"/>
              <a:gd name="connsiteX2" fmla="*/ 3413183 w 3413183"/>
              <a:gd name="connsiteY2" fmla="*/ 2029610 h 3315485"/>
              <a:gd name="connsiteX3" fmla="*/ 0 w 3413183"/>
              <a:gd name="connsiteY3" fmla="*/ 3315485 h 3315485"/>
              <a:gd name="connsiteX4" fmla="*/ 0 w 3413183"/>
              <a:gd name="connsiteY4" fmla="*/ 0 h 3315485"/>
              <a:gd name="connsiteX0" fmla="*/ 0 w 3413183"/>
              <a:gd name="connsiteY0" fmla="*/ 0 h 3296435"/>
              <a:gd name="connsiteX1" fmla="*/ 3413183 w 3413183"/>
              <a:gd name="connsiteY1" fmla="*/ 0 h 3296435"/>
              <a:gd name="connsiteX2" fmla="*/ 3413183 w 3413183"/>
              <a:gd name="connsiteY2" fmla="*/ 2029610 h 3296435"/>
              <a:gd name="connsiteX3" fmla="*/ 9525 w 3413183"/>
              <a:gd name="connsiteY3" fmla="*/ 3296435 h 3296435"/>
              <a:gd name="connsiteX4" fmla="*/ 0 w 3413183"/>
              <a:gd name="connsiteY4" fmla="*/ 0 h 3296435"/>
              <a:gd name="connsiteX0" fmla="*/ 0 w 3413183"/>
              <a:gd name="connsiteY0" fmla="*/ 0 h 3260576"/>
              <a:gd name="connsiteX1" fmla="*/ 3413183 w 3413183"/>
              <a:gd name="connsiteY1" fmla="*/ 0 h 3260576"/>
              <a:gd name="connsiteX2" fmla="*/ 3413183 w 3413183"/>
              <a:gd name="connsiteY2" fmla="*/ 2029610 h 3260576"/>
              <a:gd name="connsiteX3" fmla="*/ 21478 w 3413183"/>
              <a:gd name="connsiteY3" fmla="*/ 3260576 h 3260576"/>
              <a:gd name="connsiteX4" fmla="*/ 0 w 3413183"/>
              <a:gd name="connsiteY4" fmla="*/ 0 h 3260576"/>
              <a:gd name="connsiteX0" fmla="*/ 0 w 3401231"/>
              <a:gd name="connsiteY0" fmla="*/ 5977 h 3260576"/>
              <a:gd name="connsiteX1" fmla="*/ 3401231 w 3401231"/>
              <a:gd name="connsiteY1" fmla="*/ 0 h 3260576"/>
              <a:gd name="connsiteX2" fmla="*/ 3401231 w 3401231"/>
              <a:gd name="connsiteY2" fmla="*/ 2029610 h 3260576"/>
              <a:gd name="connsiteX3" fmla="*/ 9526 w 3401231"/>
              <a:gd name="connsiteY3" fmla="*/ 3260576 h 3260576"/>
              <a:gd name="connsiteX4" fmla="*/ 0 w 3401231"/>
              <a:gd name="connsiteY4" fmla="*/ 5977 h 3260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01231" h="3260576">
                <a:moveTo>
                  <a:pt x="0" y="5977"/>
                </a:moveTo>
                <a:lnTo>
                  <a:pt x="3401231" y="0"/>
                </a:lnTo>
                <a:lnTo>
                  <a:pt x="3401231" y="2029610"/>
                </a:lnTo>
                <a:lnTo>
                  <a:pt x="9526" y="3260576"/>
                </a:lnTo>
                <a:cubicBezTo>
                  <a:pt x="6351" y="2175710"/>
                  <a:pt x="3175" y="1090843"/>
                  <a:pt x="0" y="5977"/>
                </a:cubicBezTo>
                <a:close/>
              </a:path>
            </a:pathLst>
          </a:cu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2" name="Google Shape;387;p63">
            <a:extLst>
              <a:ext uri="{FF2B5EF4-FFF2-40B4-BE49-F238E27FC236}">
                <a16:creationId xmlns:a16="http://schemas.microsoft.com/office/drawing/2014/main" id="{6E0203A6-41EF-4E77-A40F-0DEFE617BC64}"/>
              </a:ext>
            </a:extLst>
          </p:cNvPr>
          <p:cNvSpPr/>
          <p:nvPr userDrawn="1"/>
        </p:nvSpPr>
        <p:spPr>
          <a:xfrm>
            <a:off x="7983256" y="1543350"/>
            <a:ext cx="3404755" cy="4254215"/>
          </a:xfrm>
          <a:prstGeom prst="rect">
            <a:avLst/>
          </a:prstGeom>
          <a:solidFill>
            <a:srgbClr val="E3183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pic>
        <p:nvPicPr>
          <p:cNvPr id="35" name="Graphic 34">
            <a:extLst>
              <a:ext uri="{FF2B5EF4-FFF2-40B4-BE49-F238E27FC236}">
                <a16:creationId xmlns:a16="http://schemas.microsoft.com/office/drawing/2014/main" id="{9009D934-2CF6-4FCE-82C5-BE3F3098E51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78273" y="4043499"/>
            <a:ext cx="2097371" cy="791224"/>
          </a:xfrm>
          <a:prstGeom prst="rect">
            <a:avLst/>
          </a:prstGeom>
        </p:spPr>
      </p:pic>
      <p:sp>
        <p:nvSpPr>
          <p:cNvPr id="36" name="Picture Placeholder 2">
            <a:extLst>
              <a:ext uri="{FF2B5EF4-FFF2-40B4-BE49-F238E27FC236}">
                <a16:creationId xmlns:a16="http://schemas.microsoft.com/office/drawing/2014/main" id="{10850C48-B28C-40CB-8355-467A43E2136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982087" y="1538287"/>
            <a:ext cx="3401231" cy="3260576"/>
          </a:xfrm>
          <a:custGeom>
            <a:avLst/>
            <a:gdLst>
              <a:gd name="connsiteX0" fmla="*/ 0 w 3413183"/>
              <a:gd name="connsiteY0" fmla="*/ 0 h 3315485"/>
              <a:gd name="connsiteX1" fmla="*/ 3413183 w 3413183"/>
              <a:gd name="connsiteY1" fmla="*/ 0 h 3315485"/>
              <a:gd name="connsiteX2" fmla="*/ 3413183 w 3413183"/>
              <a:gd name="connsiteY2" fmla="*/ 3315485 h 3315485"/>
              <a:gd name="connsiteX3" fmla="*/ 0 w 3413183"/>
              <a:gd name="connsiteY3" fmla="*/ 3315485 h 3315485"/>
              <a:gd name="connsiteX4" fmla="*/ 0 w 3413183"/>
              <a:gd name="connsiteY4" fmla="*/ 0 h 3315485"/>
              <a:gd name="connsiteX0" fmla="*/ 0 w 3413183"/>
              <a:gd name="connsiteY0" fmla="*/ 0 h 3315485"/>
              <a:gd name="connsiteX1" fmla="*/ 3413183 w 3413183"/>
              <a:gd name="connsiteY1" fmla="*/ 0 h 3315485"/>
              <a:gd name="connsiteX2" fmla="*/ 3413183 w 3413183"/>
              <a:gd name="connsiteY2" fmla="*/ 2029610 h 3315485"/>
              <a:gd name="connsiteX3" fmla="*/ 0 w 3413183"/>
              <a:gd name="connsiteY3" fmla="*/ 3315485 h 3315485"/>
              <a:gd name="connsiteX4" fmla="*/ 0 w 3413183"/>
              <a:gd name="connsiteY4" fmla="*/ 0 h 3315485"/>
              <a:gd name="connsiteX0" fmla="*/ 0 w 3413183"/>
              <a:gd name="connsiteY0" fmla="*/ 0 h 3296435"/>
              <a:gd name="connsiteX1" fmla="*/ 3413183 w 3413183"/>
              <a:gd name="connsiteY1" fmla="*/ 0 h 3296435"/>
              <a:gd name="connsiteX2" fmla="*/ 3413183 w 3413183"/>
              <a:gd name="connsiteY2" fmla="*/ 2029610 h 3296435"/>
              <a:gd name="connsiteX3" fmla="*/ 9525 w 3413183"/>
              <a:gd name="connsiteY3" fmla="*/ 3296435 h 3296435"/>
              <a:gd name="connsiteX4" fmla="*/ 0 w 3413183"/>
              <a:gd name="connsiteY4" fmla="*/ 0 h 3296435"/>
              <a:gd name="connsiteX0" fmla="*/ 0 w 3413183"/>
              <a:gd name="connsiteY0" fmla="*/ 0 h 3260576"/>
              <a:gd name="connsiteX1" fmla="*/ 3413183 w 3413183"/>
              <a:gd name="connsiteY1" fmla="*/ 0 h 3260576"/>
              <a:gd name="connsiteX2" fmla="*/ 3413183 w 3413183"/>
              <a:gd name="connsiteY2" fmla="*/ 2029610 h 3260576"/>
              <a:gd name="connsiteX3" fmla="*/ 21478 w 3413183"/>
              <a:gd name="connsiteY3" fmla="*/ 3260576 h 3260576"/>
              <a:gd name="connsiteX4" fmla="*/ 0 w 3413183"/>
              <a:gd name="connsiteY4" fmla="*/ 0 h 3260576"/>
              <a:gd name="connsiteX0" fmla="*/ 0 w 3401231"/>
              <a:gd name="connsiteY0" fmla="*/ 5977 h 3260576"/>
              <a:gd name="connsiteX1" fmla="*/ 3401231 w 3401231"/>
              <a:gd name="connsiteY1" fmla="*/ 0 h 3260576"/>
              <a:gd name="connsiteX2" fmla="*/ 3401231 w 3401231"/>
              <a:gd name="connsiteY2" fmla="*/ 2029610 h 3260576"/>
              <a:gd name="connsiteX3" fmla="*/ 9526 w 3401231"/>
              <a:gd name="connsiteY3" fmla="*/ 3260576 h 3260576"/>
              <a:gd name="connsiteX4" fmla="*/ 0 w 3401231"/>
              <a:gd name="connsiteY4" fmla="*/ 5977 h 3260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01231" h="3260576">
                <a:moveTo>
                  <a:pt x="0" y="5977"/>
                </a:moveTo>
                <a:lnTo>
                  <a:pt x="3401231" y="0"/>
                </a:lnTo>
                <a:lnTo>
                  <a:pt x="3401231" y="2029610"/>
                </a:lnTo>
                <a:lnTo>
                  <a:pt x="9526" y="3260576"/>
                </a:lnTo>
                <a:cubicBezTo>
                  <a:pt x="6351" y="2175710"/>
                  <a:pt x="3175" y="1090843"/>
                  <a:pt x="0" y="5977"/>
                </a:cubicBezTo>
                <a:close/>
              </a:path>
            </a:pathLst>
          </a:cu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AA6275D7-0029-4401-8D3F-F510E932058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79672" y="4618533"/>
            <a:ext cx="2490787" cy="35718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1800">
                <a:solidFill>
                  <a:schemeClr val="bg1"/>
                </a:solidFill>
              </a:defRPr>
            </a:lvl2pPr>
            <a:lvl3pPr marL="914400" indent="0" algn="ctr">
              <a:buNone/>
              <a:defRPr sz="1800">
                <a:solidFill>
                  <a:schemeClr val="bg1"/>
                </a:solidFill>
              </a:defRPr>
            </a:lvl3pPr>
            <a:lvl4pPr marL="1371600" indent="0" algn="ctr">
              <a:buNone/>
              <a:defRPr sz="1800">
                <a:solidFill>
                  <a:schemeClr val="bg1"/>
                </a:solidFill>
              </a:defRPr>
            </a:lvl4pPr>
            <a:lvl5pPr marL="1828800" indent="0" algn="ctr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heading</a:t>
            </a:r>
          </a:p>
        </p:txBody>
      </p:sp>
      <p:sp>
        <p:nvSpPr>
          <p:cNvPr id="39" name="Text Placeholder 37">
            <a:extLst>
              <a:ext uri="{FF2B5EF4-FFF2-40B4-BE49-F238E27FC236}">
                <a16:creationId xmlns:a16="http://schemas.microsoft.com/office/drawing/2014/main" id="{0C7AE2FB-EC5E-4FB2-AD64-A0DCF17520F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09686" y="5062038"/>
            <a:ext cx="3030758" cy="68003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1800">
                <a:solidFill>
                  <a:schemeClr val="bg1"/>
                </a:solidFill>
              </a:defRPr>
            </a:lvl2pPr>
            <a:lvl3pPr marL="914400" indent="0" algn="ctr">
              <a:buNone/>
              <a:defRPr sz="1800">
                <a:solidFill>
                  <a:schemeClr val="bg1"/>
                </a:solidFill>
              </a:defRPr>
            </a:lvl3pPr>
            <a:lvl4pPr marL="1371600" indent="0" algn="ctr">
              <a:buNone/>
              <a:defRPr sz="1800">
                <a:solidFill>
                  <a:schemeClr val="bg1"/>
                </a:solidFill>
              </a:defRPr>
            </a:lvl4pPr>
            <a:lvl5pPr marL="1828800" indent="0" algn="ctr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diam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endParaRPr lang="en-US" dirty="0"/>
          </a:p>
        </p:txBody>
      </p:sp>
      <p:sp>
        <p:nvSpPr>
          <p:cNvPr id="41" name="Text Placeholder 37">
            <a:extLst>
              <a:ext uri="{FF2B5EF4-FFF2-40B4-BE49-F238E27FC236}">
                <a16:creationId xmlns:a16="http://schemas.microsoft.com/office/drawing/2014/main" id="{8AA84234-9A75-4AA8-A471-208E2D2B7DF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67453" y="4618533"/>
            <a:ext cx="2490787" cy="35718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1800">
                <a:solidFill>
                  <a:schemeClr val="bg1"/>
                </a:solidFill>
              </a:defRPr>
            </a:lvl2pPr>
            <a:lvl3pPr marL="914400" indent="0" algn="ctr">
              <a:buNone/>
              <a:defRPr sz="1800">
                <a:solidFill>
                  <a:schemeClr val="bg1"/>
                </a:solidFill>
              </a:defRPr>
            </a:lvl3pPr>
            <a:lvl4pPr marL="1371600" indent="0" algn="ctr">
              <a:buNone/>
              <a:defRPr sz="1800">
                <a:solidFill>
                  <a:schemeClr val="bg1"/>
                </a:solidFill>
              </a:defRPr>
            </a:lvl4pPr>
            <a:lvl5pPr marL="1828800" indent="0" algn="ctr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heading</a:t>
            </a:r>
          </a:p>
        </p:txBody>
      </p:sp>
      <p:sp>
        <p:nvSpPr>
          <p:cNvPr id="42" name="Text Placeholder 37">
            <a:extLst>
              <a:ext uri="{FF2B5EF4-FFF2-40B4-BE49-F238E27FC236}">
                <a16:creationId xmlns:a16="http://schemas.microsoft.com/office/drawing/2014/main" id="{2160610E-0C4B-421C-BB98-EC712C362E9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597467" y="5062038"/>
            <a:ext cx="3030758" cy="68003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1800">
                <a:solidFill>
                  <a:schemeClr val="bg1"/>
                </a:solidFill>
              </a:defRPr>
            </a:lvl2pPr>
            <a:lvl3pPr marL="914400" indent="0" algn="ctr">
              <a:buNone/>
              <a:defRPr sz="1800">
                <a:solidFill>
                  <a:schemeClr val="bg1"/>
                </a:solidFill>
              </a:defRPr>
            </a:lvl3pPr>
            <a:lvl4pPr marL="1371600" indent="0" algn="ctr">
              <a:buNone/>
              <a:defRPr sz="1800">
                <a:solidFill>
                  <a:schemeClr val="bg1"/>
                </a:solidFill>
              </a:defRPr>
            </a:lvl4pPr>
            <a:lvl5pPr marL="1828800" indent="0" algn="ctr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diam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endParaRPr lang="en-US" dirty="0"/>
          </a:p>
        </p:txBody>
      </p:sp>
      <p:sp>
        <p:nvSpPr>
          <p:cNvPr id="43" name="Text Placeholder 37">
            <a:extLst>
              <a:ext uri="{FF2B5EF4-FFF2-40B4-BE49-F238E27FC236}">
                <a16:creationId xmlns:a16="http://schemas.microsoft.com/office/drawing/2014/main" id="{E81230DE-DD2E-44D9-B41E-0614D218FFA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40240" y="4618533"/>
            <a:ext cx="2490787" cy="35718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1800">
                <a:solidFill>
                  <a:schemeClr val="bg1"/>
                </a:solidFill>
              </a:defRPr>
            </a:lvl2pPr>
            <a:lvl3pPr marL="914400" indent="0" algn="ctr">
              <a:buNone/>
              <a:defRPr sz="1800">
                <a:solidFill>
                  <a:schemeClr val="bg1"/>
                </a:solidFill>
              </a:defRPr>
            </a:lvl3pPr>
            <a:lvl4pPr marL="1371600" indent="0" algn="ctr">
              <a:buNone/>
              <a:defRPr sz="1800">
                <a:solidFill>
                  <a:schemeClr val="bg1"/>
                </a:solidFill>
              </a:defRPr>
            </a:lvl4pPr>
            <a:lvl5pPr marL="1828800" indent="0" algn="ctr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heading</a:t>
            </a:r>
          </a:p>
        </p:txBody>
      </p:sp>
      <p:sp>
        <p:nvSpPr>
          <p:cNvPr id="44" name="Text Placeholder 37">
            <a:extLst>
              <a:ext uri="{FF2B5EF4-FFF2-40B4-BE49-F238E27FC236}">
                <a16:creationId xmlns:a16="http://schemas.microsoft.com/office/drawing/2014/main" id="{EC4EF069-F3BB-4126-BE09-B3792037C5A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170254" y="5062038"/>
            <a:ext cx="3030758" cy="68003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1800">
                <a:solidFill>
                  <a:schemeClr val="bg1"/>
                </a:solidFill>
              </a:defRPr>
            </a:lvl2pPr>
            <a:lvl3pPr marL="914400" indent="0" algn="ctr">
              <a:buNone/>
              <a:defRPr sz="1800">
                <a:solidFill>
                  <a:schemeClr val="bg1"/>
                </a:solidFill>
              </a:defRPr>
            </a:lvl3pPr>
            <a:lvl4pPr marL="1371600" indent="0" algn="ctr">
              <a:buNone/>
              <a:defRPr sz="1800">
                <a:solidFill>
                  <a:schemeClr val="bg1"/>
                </a:solidFill>
              </a:defRPr>
            </a:lvl4pPr>
            <a:lvl5pPr marL="1828800" indent="0" algn="ctr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diam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09357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gray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3" name="Picture 10" descr="Mahindra 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gray">
          <a:xfrm>
            <a:off x="2977890" y="2567938"/>
            <a:ext cx="6236221" cy="1722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8491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698FC246-CF20-4E6C-AF9B-A863A728C72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11814773" y="6613575"/>
            <a:ext cx="157094" cy="153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fld id="{DB2CB707-45FB-4000-B8FB-CE39B416E644}" type="slidenum">
              <a:rPr lang="en-US" sz="1000">
                <a:solidFill>
                  <a:srgbClr val="6D6E71"/>
                </a:solidFill>
                <a:latin typeface="Arial" pitchFamily="34" charset="0"/>
                <a:cs typeface="Arial" pitchFamily="34" charset="0"/>
              </a:rPr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000" dirty="0">
              <a:solidFill>
                <a:srgbClr val="6D6E7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TextBox 20">
            <a:extLst>
              <a:ext uri="{FF2B5EF4-FFF2-40B4-BE49-F238E27FC236}">
                <a16:creationId xmlns:a16="http://schemas.microsoft.com/office/drawing/2014/main" id="{0CE9F542-9AEA-426A-8B4B-AB8E51A91352}"/>
              </a:ext>
            </a:extLst>
          </p:cNvPr>
          <p:cNvSpPr txBox="1">
            <a:spLocks noChangeArrowheads="1"/>
          </p:cNvSpPr>
          <p:nvPr userDrawn="1"/>
        </p:nvSpPr>
        <p:spPr bwMode="gray">
          <a:xfrm>
            <a:off x="345137" y="6565007"/>
            <a:ext cx="2431756" cy="1231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Copyright © 2022 Tech Mahindra.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0197785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705" r:id="rId4"/>
    <p:sldLayoutId id="2147483706" r:id="rId5"/>
    <p:sldLayoutId id="2147483710" r:id="rId6"/>
    <p:sldLayoutId id="2147483707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Title Placeholder 1"/>
          <p:cNvSpPr>
            <a:spLocks noGrp="1"/>
          </p:cNvSpPr>
          <p:nvPr>
            <p:ph type="title"/>
          </p:nvPr>
        </p:nvSpPr>
        <p:spPr bwMode="auto">
          <a:xfrm>
            <a:off x="624418" y="711201"/>
            <a:ext cx="10949516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1351" y="1971676"/>
            <a:ext cx="10949516" cy="1477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2"/>
            <a:r>
              <a:rPr lang="en-US" dirty="0"/>
              <a:t>First level</a:t>
            </a:r>
          </a:p>
          <a:p>
            <a:pPr lvl="3"/>
            <a:r>
              <a:rPr lang="en-US" dirty="0"/>
              <a:t>Second level</a:t>
            </a:r>
          </a:p>
          <a:p>
            <a:pPr lvl="4"/>
            <a:r>
              <a:rPr lang="en-US" dirty="0"/>
              <a:t>Third level</a:t>
            </a:r>
          </a:p>
          <a:p>
            <a:pPr lvl="5"/>
            <a:r>
              <a:rPr lang="en-US" dirty="0"/>
              <a:t>Fifth level</a:t>
            </a:r>
          </a:p>
        </p:txBody>
      </p:sp>
      <p:sp>
        <p:nvSpPr>
          <p:cNvPr id="7" name="TextBox 20"/>
          <p:cNvSpPr txBox="1">
            <a:spLocks noChangeArrowheads="1"/>
          </p:cNvSpPr>
          <p:nvPr/>
        </p:nvSpPr>
        <p:spPr bwMode="gray">
          <a:xfrm>
            <a:off x="345137" y="6565007"/>
            <a:ext cx="2189702" cy="1231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Copyright © 2022 Tech Mahindra. All rights reserved.</a:t>
            </a:r>
          </a:p>
        </p:txBody>
      </p:sp>
      <p:sp>
        <p:nvSpPr>
          <p:cNvPr id="6" name="Slide Number Placeholder 5"/>
          <p:cNvSpPr txBox="1">
            <a:spLocks/>
          </p:cNvSpPr>
          <p:nvPr userDrawn="1"/>
        </p:nvSpPr>
        <p:spPr bwMode="auto">
          <a:xfrm>
            <a:off x="11814773" y="6613575"/>
            <a:ext cx="157094" cy="153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2CB707-45FB-4000-B8FB-CE39B416E644}" type="slidenum"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6D6E7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6D6E7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8694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lang="en-US" sz="3200" b="1" kern="1200" dirty="0">
          <a:solidFill>
            <a:schemeClr val="tx2"/>
          </a:solidFill>
          <a:latin typeface="Arial" pitchFamily="34" charset="0"/>
          <a:ea typeface="+mj-ea"/>
          <a:cs typeface="Arial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marL="290513" indent="-290513" algn="l" rtl="0" eaLnBrk="1" fontAlgn="base" hangingPunct="1">
        <a:spcBef>
          <a:spcPct val="0"/>
        </a:spcBef>
        <a:spcAft>
          <a:spcPct val="0"/>
        </a:spcAft>
        <a:buClr>
          <a:schemeClr val="bg2"/>
        </a:buClr>
        <a:buSzPct val="120000"/>
        <a:buFont typeface="Wingdings" pitchFamily="2" charset="2"/>
        <a:buChar char="§"/>
        <a:defRPr lang="en-US" kern="1200" dirty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285750" indent="-285750" algn="l" rtl="0" eaLnBrk="1" fontAlgn="base" hangingPunct="1">
        <a:spcBef>
          <a:spcPct val="0"/>
        </a:spcBef>
        <a:spcAft>
          <a:spcPct val="0"/>
        </a:spcAft>
        <a:buClr>
          <a:schemeClr val="bg2"/>
        </a:buClr>
        <a:buSzPct val="100000"/>
        <a:buFont typeface="Wingdings" pitchFamily="2" charset="2"/>
        <a:buChar char="§"/>
        <a:defRPr lang="en-US" kern="1200" dirty="0">
          <a:solidFill>
            <a:schemeClr val="tx1"/>
          </a:solidFill>
          <a:latin typeface="+mn-lt"/>
          <a:ea typeface="+mn-ea"/>
          <a:cs typeface="Arial" charset="0"/>
        </a:defRPr>
      </a:lvl2pPr>
      <a:lvl3pPr marL="571500" indent="-279400" algn="l" rtl="0" eaLnBrk="1" fontAlgn="base" hangingPunct="1">
        <a:spcBef>
          <a:spcPct val="0"/>
        </a:spcBef>
        <a:spcAft>
          <a:spcPct val="0"/>
        </a:spcAft>
        <a:buClr>
          <a:schemeClr val="bg2"/>
        </a:buClr>
        <a:buSzPct val="90000"/>
        <a:buFont typeface="Arial" charset="0"/>
        <a:buChar char="–"/>
        <a:defRPr lang="en-US" kern="1200" dirty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850900" indent="-279400" algn="l" rtl="0" eaLnBrk="1" fontAlgn="base" hangingPunct="1">
        <a:spcBef>
          <a:spcPct val="0"/>
        </a:spcBef>
        <a:spcAft>
          <a:spcPct val="0"/>
        </a:spcAft>
        <a:buClr>
          <a:schemeClr val="bg2"/>
        </a:buClr>
        <a:buSzPct val="80000"/>
        <a:buFont typeface="Wingdings" pitchFamily="2" charset="2"/>
        <a:buChar char="§"/>
        <a:defRPr lang="en-US" kern="1200" dirty="0">
          <a:solidFill>
            <a:schemeClr val="tx1"/>
          </a:solidFill>
          <a:latin typeface="Arial" pitchFamily="34" charset="0"/>
          <a:ea typeface="+mn-ea"/>
          <a:cs typeface="Arial" charset="0"/>
        </a:defRPr>
      </a:lvl4pPr>
      <a:lvl5pPr marL="1136650" indent="-285750" algn="l" defTabSz="933450" rtl="0" eaLnBrk="1" fontAlgn="base" hangingPunct="1">
        <a:spcBef>
          <a:spcPct val="0"/>
        </a:spcBef>
        <a:spcAft>
          <a:spcPct val="0"/>
        </a:spcAft>
        <a:buClr>
          <a:schemeClr val="bg2"/>
        </a:buClr>
        <a:buSzPct val="70000"/>
        <a:buFont typeface="Arial" charset="0"/>
        <a:buChar char="–"/>
        <a:defRPr lang="en-US" kern="1200" dirty="0">
          <a:solidFill>
            <a:schemeClr val="tx1"/>
          </a:solidFill>
          <a:latin typeface="Arial" pitchFamily="34" charset="0"/>
          <a:ea typeface="+mn-ea"/>
          <a:cs typeface="Arial" charset="0"/>
        </a:defRPr>
      </a:lvl5pPr>
      <a:lvl6pPr marL="1371600" indent="-241300" algn="l" defTabSz="914400" rtl="0" eaLnBrk="1" latinLnBrk="0" hangingPunct="1">
        <a:spcBef>
          <a:spcPct val="20000"/>
        </a:spcBef>
        <a:buClr>
          <a:schemeClr val="bg2"/>
        </a:buClr>
        <a:buSzPct val="60000"/>
        <a:buFont typeface="Wingdings" pitchFamily="2" charset="2"/>
        <a:buChar char="§"/>
        <a:defRPr sz="2000" kern="1200">
          <a:solidFill>
            <a:schemeClr val="tx1"/>
          </a:solidFill>
          <a:latin typeface="Arial" pitchFamily="34" charset="0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hr.techmahindra.com/index.aspx" TargetMode="Externa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mailto:CIO.Mobility@techmahindra.com" TargetMode="External"/><Relationship Id="rId2" Type="http://schemas.openxmlformats.org/officeDocument/2006/relationships/hyperlink" Target="https://apps.techmahindra.com/" TargetMode="Externa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mybeatplus.techmahindra.com/" TargetMode="External"/><Relationship Id="rId2" Type="http://schemas.openxmlformats.org/officeDocument/2006/relationships/hyperlink" Target="http://mybeatplus.techmahindra.com/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6FD24B1-4717-48CD-A0A0-762A8BAE2FCC}"/>
              </a:ext>
            </a:extLst>
          </p:cNvPr>
          <p:cNvSpPr txBox="1"/>
          <p:nvPr/>
        </p:nvSpPr>
        <p:spPr>
          <a:xfrm>
            <a:off x="8574155" y="2598003"/>
            <a:ext cx="53141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Connected World. </a:t>
            </a:r>
          </a:p>
          <a:p>
            <a:r>
              <a:rPr lang="en-US" sz="2400" b="1" dirty="0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Connected Experiences.</a:t>
            </a:r>
          </a:p>
        </p:txBody>
      </p:sp>
    </p:spTree>
    <p:extLst>
      <p:ext uri="{BB962C8B-B14F-4D97-AF65-F5344CB8AC3E}">
        <p14:creationId xmlns:p14="http://schemas.microsoft.com/office/powerpoint/2010/main" val="17533455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58CB12A-A689-4CC2-8572-2AB5F9F89DF0}"/>
              </a:ext>
            </a:extLst>
          </p:cNvPr>
          <p:cNvSpPr txBox="1"/>
          <p:nvPr/>
        </p:nvSpPr>
        <p:spPr>
          <a:xfrm>
            <a:off x="4350933" y="143329"/>
            <a:ext cx="3490133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buClr>
                <a:schemeClr val="tx2"/>
              </a:buClr>
            </a:pPr>
            <a:r>
              <a:rPr lang="en-US" sz="2800" b="1" dirty="0">
                <a:solidFill>
                  <a:schemeClr val="bg2"/>
                </a:solidFill>
                <a:latin typeface="Calibri" panose="020F0502020204030204" pitchFamily="34" charset="0"/>
              </a:rPr>
              <a:t>Human Resources (HR)</a:t>
            </a:r>
          </a:p>
          <a:p>
            <a:pPr fontAlgn="base">
              <a:buClr>
                <a:schemeClr val="tx2"/>
              </a:buClr>
            </a:pPr>
            <a:r>
              <a:rPr lang="en-US" sz="1600" dirty="0">
                <a:latin typeface="Calibri" panose="020F0502020204030204" pitchFamily="34" charset="0"/>
                <a:hlinkClick r:id="rId2"/>
              </a:rPr>
              <a:t>https://hr.techmahindra.com/index.aspx</a:t>
            </a:r>
            <a:endParaRPr lang="en-US" sz="1600" dirty="0">
              <a:latin typeface="Calibri" panose="020F0502020204030204" pitchFamily="34" charset="0"/>
            </a:endParaRPr>
          </a:p>
          <a:p>
            <a:pPr fontAlgn="base">
              <a:buClr>
                <a:schemeClr val="tx2"/>
              </a:buClr>
            </a:pPr>
            <a:endParaRPr lang="en-US" sz="1600" dirty="0">
              <a:latin typeface="Calibri" panose="020F05020202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705E80B-8C7E-489B-9907-2FAF9986AB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0272" y="1066659"/>
            <a:ext cx="9831456" cy="5356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9735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2557742-C95E-4A3A-A037-842EAD243422}"/>
              </a:ext>
            </a:extLst>
          </p:cNvPr>
          <p:cNvSpPr txBox="1"/>
          <p:nvPr/>
        </p:nvSpPr>
        <p:spPr>
          <a:xfrm>
            <a:off x="5413922" y="273386"/>
            <a:ext cx="1364156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buClr>
                <a:schemeClr val="tx2"/>
              </a:buClr>
            </a:pPr>
            <a:r>
              <a:rPr lang="en-US" sz="1400" b="1" dirty="0">
                <a:solidFill>
                  <a:schemeClr val="bg2"/>
                </a:solidFill>
              </a:rPr>
              <a:t>Know your BHR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52A50A-1562-4253-81F9-3E87F2A34142}"/>
              </a:ext>
            </a:extLst>
          </p:cNvPr>
          <p:cNvSpPr txBox="1"/>
          <p:nvPr/>
        </p:nvSpPr>
        <p:spPr>
          <a:xfrm>
            <a:off x="3810000" y="2027854"/>
            <a:ext cx="457200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fontAlgn="base">
              <a:buClr>
                <a:schemeClr val="tx2"/>
              </a:buClr>
            </a:pPr>
            <a:r>
              <a:rPr lang="en-US" sz="1400" b="1" dirty="0">
                <a:solidFill>
                  <a:schemeClr val="bg2"/>
                </a:solidFill>
              </a:rPr>
              <a:t>Policies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178505-D93E-4E8F-B82F-1C80929A376E}"/>
              </a:ext>
            </a:extLst>
          </p:cNvPr>
          <p:cNvSpPr txBox="1"/>
          <p:nvPr/>
        </p:nvSpPr>
        <p:spPr>
          <a:xfrm>
            <a:off x="3810000" y="4254559"/>
            <a:ext cx="457200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fontAlgn="base">
              <a:buClr>
                <a:schemeClr val="tx2"/>
              </a:buClr>
            </a:pPr>
            <a:r>
              <a:rPr lang="en-US" sz="1400" b="1" dirty="0">
                <a:solidFill>
                  <a:schemeClr val="bg2"/>
                </a:solidFill>
              </a:rPr>
              <a:t>Recognition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5B3EA4-A1AD-4946-9F30-F0981007DE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3197" y="609631"/>
            <a:ext cx="8745606" cy="13269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DA7931B-5C03-4DE9-B8AB-BEF103CF6F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9475" y="2426935"/>
            <a:ext cx="9773050" cy="17532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BC4214B-C71A-4A33-970D-B20366E9AA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6802" y="4728049"/>
            <a:ext cx="8538396" cy="1548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8520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FF1C062-43E3-4627-B071-75C07F0AC3F8}"/>
              </a:ext>
            </a:extLst>
          </p:cNvPr>
          <p:cNvSpPr txBox="1"/>
          <p:nvPr/>
        </p:nvSpPr>
        <p:spPr>
          <a:xfrm>
            <a:off x="4434241" y="361447"/>
            <a:ext cx="2975173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buClr>
                <a:schemeClr val="tx2"/>
              </a:buClr>
            </a:pPr>
            <a:r>
              <a:rPr lang="en-US" b="1" dirty="0">
                <a:solidFill>
                  <a:schemeClr val="bg2"/>
                </a:solidFill>
              </a:rPr>
              <a:t>Holiday List &amp; Letter Maker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333F67-2280-4FE9-9538-BD2006E3FA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4343" y="1076405"/>
            <a:ext cx="3474229" cy="2556703"/>
          </a:xfrm>
          <a:prstGeom prst="rect">
            <a:avLst/>
          </a:prstGeom>
        </p:spPr>
      </p:pic>
      <p:sp>
        <p:nvSpPr>
          <p:cNvPr id="5" name="Arrow: Left 4">
            <a:extLst>
              <a:ext uri="{FF2B5EF4-FFF2-40B4-BE49-F238E27FC236}">
                <a16:creationId xmlns:a16="http://schemas.microsoft.com/office/drawing/2014/main" id="{7E8A7F46-8F88-469B-8DA3-87E351B0B417}"/>
              </a:ext>
            </a:extLst>
          </p:cNvPr>
          <p:cNvSpPr/>
          <p:nvPr/>
        </p:nvSpPr>
        <p:spPr>
          <a:xfrm>
            <a:off x="2870200" y="2393298"/>
            <a:ext cx="571500" cy="73161"/>
          </a:xfrm>
          <a:prstGeom prst="leftArrow">
            <a:avLst/>
          </a:prstGeom>
          <a:solidFill>
            <a:schemeClr val="bg2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Left 5">
            <a:extLst>
              <a:ext uri="{FF2B5EF4-FFF2-40B4-BE49-F238E27FC236}">
                <a16:creationId xmlns:a16="http://schemas.microsoft.com/office/drawing/2014/main" id="{33D44AA5-A10D-4125-9FE6-4CC0E1394E9A}"/>
              </a:ext>
            </a:extLst>
          </p:cNvPr>
          <p:cNvSpPr/>
          <p:nvPr/>
        </p:nvSpPr>
        <p:spPr>
          <a:xfrm>
            <a:off x="2870200" y="2648858"/>
            <a:ext cx="571500" cy="73161"/>
          </a:xfrm>
          <a:prstGeom prst="leftArrow">
            <a:avLst/>
          </a:prstGeom>
          <a:solidFill>
            <a:schemeClr val="bg2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4C75FC9-9917-4CE7-BA64-83546C7787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1962" y="1107104"/>
            <a:ext cx="3719512" cy="25755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3F7B253-7EE0-4446-9137-0BF5C370E5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1228" y="4071067"/>
            <a:ext cx="4800600" cy="214464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1501A8A-9078-4627-B41C-F61D751219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1962" y="3867349"/>
            <a:ext cx="3799188" cy="2348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6600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B74C57-2534-4795-AF15-B2F70F9238B6}"/>
              </a:ext>
            </a:extLst>
          </p:cNvPr>
          <p:cNvSpPr txBox="1"/>
          <p:nvPr/>
        </p:nvSpPr>
        <p:spPr>
          <a:xfrm>
            <a:off x="4825999" y="341936"/>
            <a:ext cx="2540000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buClr>
                <a:schemeClr val="tx2"/>
              </a:buClr>
            </a:pPr>
            <a:r>
              <a:rPr lang="en-US" sz="2800" b="1" dirty="0">
                <a:solidFill>
                  <a:schemeClr val="bg2"/>
                </a:solidFill>
                <a:latin typeface="Calibri" panose="020F0502020204030204" pitchFamily="34" charset="0"/>
              </a:rPr>
              <a:t>HR-Policy</a:t>
            </a:r>
            <a:endParaRPr lang="en-IN" sz="2800" b="1" dirty="0">
              <a:solidFill>
                <a:schemeClr val="bg2"/>
              </a:solidFill>
              <a:latin typeface="Calibri" panose="020F05020202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97F365-6FB5-47B5-A090-D92BB3B9E7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843" y="772823"/>
            <a:ext cx="10278313" cy="5582953"/>
          </a:xfrm>
          <a:prstGeom prst="rect">
            <a:avLst/>
          </a:prstGeom>
        </p:spPr>
      </p:pic>
      <p:sp>
        <p:nvSpPr>
          <p:cNvPr id="5" name="Arrow: Left 4">
            <a:extLst>
              <a:ext uri="{FF2B5EF4-FFF2-40B4-BE49-F238E27FC236}">
                <a16:creationId xmlns:a16="http://schemas.microsoft.com/office/drawing/2014/main" id="{4BD8F4D2-76C6-4139-82C0-BE2A2EA4E45E}"/>
              </a:ext>
            </a:extLst>
          </p:cNvPr>
          <p:cNvSpPr/>
          <p:nvPr/>
        </p:nvSpPr>
        <p:spPr>
          <a:xfrm>
            <a:off x="5718626" y="6012290"/>
            <a:ext cx="391886" cy="145774"/>
          </a:xfrm>
          <a:prstGeom prst="leftArrow">
            <a:avLst/>
          </a:prstGeom>
          <a:solidFill>
            <a:schemeClr val="bg2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9083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1E18393-3A6D-4BD5-9BFE-A91B44F0F24D}"/>
              </a:ext>
            </a:extLst>
          </p:cNvPr>
          <p:cNvSpPr txBox="1"/>
          <p:nvPr/>
        </p:nvSpPr>
        <p:spPr>
          <a:xfrm>
            <a:off x="4826000" y="382303"/>
            <a:ext cx="2540000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buClr>
                <a:schemeClr val="tx2"/>
              </a:buClr>
            </a:pPr>
            <a:r>
              <a:rPr lang="en-US" sz="2800" b="1" dirty="0">
                <a:solidFill>
                  <a:schemeClr val="bg2"/>
                </a:solidFill>
                <a:latin typeface="Calibri" panose="020F0502020204030204" pitchFamily="34" charset="0"/>
              </a:rPr>
              <a:t>PF</a:t>
            </a:r>
            <a:r>
              <a:rPr lang="en-US" sz="2800" dirty="0">
                <a:latin typeface="Calibri" panose="020F0502020204030204" pitchFamily="34" charset="0"/>
              </a:rPr>
              <a:t> </a:t>
            </a:r>
            <a:r>
              <a:rPr lang="en-US" sz="2800" b="1" dirty="0">
                <a:solidFill>
                  <a:schemeClr val="bg2"/>
                </a:solidFill>
                <a:latin typeface="Calibri" panose="020F0502020204030204" pitchFamily="34" charset="0"/>
              </a:rPr>
              <a:t>Helpdesk</a:t>
            </a:r>
            <a:endParaRPr lang="en-IN" sz="2800" b="1" dirty="0">
              <a:solidFill>
                <a:schemeClr val="bg2"/>
              </a:solidFill>
              <a:latin typeface="Calibri" panose="020F05020202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596B2B-F64C-4713-8F7E-88B716D7EE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5139" y="977793"/>
            <a:ext cx="8801721" cy="5154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3068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AAE3BB2-3E9C-43A4-ADCE-D93ED51A3E1B}"/>
              </a:ext>
            </a:extLst>
          </p:cNvPr>
          <p:cNvSpPr txBox="1"/>
          <p:nvPr/>
        </p:nvSpPr>
        <p:spPr>
          <a:xfrm>
            <a:off x="4885764" y="495342"/>
            <a:ext cx="1674019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buClr>
                <a:schemeClr val="tx2"/>
              </a:buClr>
            </a:pPr>
            <a:r>
              <a:rPr lang="en-US" sz="2800" b="1" dirty="0">
                <a:solidFill>
                  <a:schemeClr val="bg2"/>
                </a:solidFill>
                <a:latin typeface="+mn-lt"/>
              </a:rPr>
              <a:t>PACE-HR</a:t>
            </a:r>
            <a:endParaRPr lang="en-IN" sz="2800" b="1" dirty="0">
              <a:solidFill>
                <a:schemeClr val="bg2"/>
              </a:solidFill>
              <a:latin typeface="+mn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16B692-FEA8-478D-8CB4-059CA924ED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9220" y="135542"/>
            <a:ext cx="1930399" cy="115048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F1EACF8-2F5D-4C47-938F-506E735A45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094" y="1538514"/>
            <a:ext cx="11517812" cy="4281715"/>
          </a:xfrm>
          <a:prstGeom prst="rect">
            <a:avLst/>
          </a:prstGeom>
        </p:spPr>
      </p:pic>
      <p:sp>
        <p:nvSpPr>
          <p:cNvPr id="6" name="Arrow: Left 5">
            <a:extLst>
              <a:ext uri="{FF2B5EF4-FFF2-40B4-BE49-F238E27FC236}">
                <a16:creationId xmlns:a16="http://schemas.microsoft.com/office/drawing/2014/main" id="{223574BB-48ED-4F8A-A7B5-528AB524D233}"/>
              </a:ext>
            </a:extLst>
          </p:cNvPr>
          <p:cNvSpPr/>
          <p:nvPr/>
        </p:nvSpPr>
        <p:spPr>
          <a:xfrm>
            <a:off x="1576151" y="3240986"/>
            <a:ext cx="746449" cy="90043"/>
          </a:xfrm>
          <a:prstGeom prst="leftArrow">
            <a:avLst/>
          </a:prstGeom>
          <a:solidFill>
            <a:schemeClr val="bg2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Left 6">
            <a:extLst>
              <a:ext uri="{FF2B5EF4-FFF2-40B4-BE49-F238E27FC236}">
                <a16:creationId xmlns:a16="http://schemas.microsoft.com/office/drawing/2014/main" id="{9E6B9E2F-B73F-4233-814D-2F4B802E40FA}"/>
              </a:ext>
            </a:extLst>
          </p:cNvPr>
          <p:cNvSpPr/>
          <p:nvPr/>
        </p:nvSpPr>
        <p:spPr>
          <a:xfrm>
            <a:off x="5722774" y="5274464"/>
            <a:ext cx="746449" cy="90043"/>
          </a:xfrm>
          <a:prstGeom prst="leftArrow">
            <a:avLst/>
          </a:prstGeom>
          <a:solidFill>
            <a:schemeClr val="bg2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2248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9836BF6-E6BD-4D9A-9823-3FA15309E8A2}"/>
              </a:ext>
            </a:extLst>
          </p:cNvPr>
          <p:cNvSpPr txBox="1">
            <a:spLocks/>
          </p:cNvSpPr>
          <p:nvPr/>
        </p:nvSpPr>
        <p:spPr>
          <a:xfrm>
            <a:off x="3932464" y="229389"/>
            <a:ext cx="4327071" cy="38802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  <a:defRPr/>
            </a:pPr>
            <a:r>
              <a:rPr lang="en-US" sz="2800">
                <a:solidFill>
                  <a:schemeClr val="bg2"/>
                </a:solidFill>
                <a:latin typeface="Calibri" panose="020F0502020204030204" pitchFamily="34" charset="0"/>
                <a:ea typeface="+mn-ea"/>
                <a:cs typeface="+mn-cs"/>
              </a:rPr>
              <a:t>PACE (HR) – Fill Timesheet</a:t>
            </a:r>
            <a:endParaRPr lang="en-US" sz="2800" dirty="0">
              <a:solidFill>
                <a:schemeClr val="bg2"/>
              </a:solidFill>
              <a:latin typeface="Calibri" panose="020F0502020204030204" pitchFamily="34" charset="0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2731ED-CFEF-49AD-8635-079392DA1B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0" y="-6240"/>
            <a:ext cx="3810000" cy="10668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35588E7-F676-45BD-9F27-CD835BD793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007" y="1353272"/>
            <a:ext cx="10561983" cy="49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51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AA2A653-A385-4B88-B886-6505D891569F}"/>
              </a:ext>
            </a:extLst>
          </p:cNvPr>
          <p:cNvSpPr txBox="1"/>
          <p:nvPr/>
        </p:nvSpPr>
        <p:spPr>
          <a:xfrm>
            <a:off x="3544956" y="275512"/>
            <a:ext cx="5102087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buClr>
                <a:schemeClr val="tx2"/>
              </a:buClr>
            </a:pPr>
            <a:r>
              <a:rPr lang="en-IN" sz="2800" b="1" dirty="0">
                <a:solidFill>
                  <a:schemeClr val="bg2"/>
                </a:solidFill>
                <a:latin typeface="Calibri" panose="020F0502020204030204" pitchFamily="34" charset="0"/>
              </a:rPr>
              <a:t>PACE HR </a:t>
            </a:r>
            <a:r>
              <a:rPr lang="en-IN" sz="2800" b="1" dirty="0">
                <a:solidFill>
                  <a:schemeClr val="bg2"/>
                </a:solidFill>
                <a:latin typeface="Calibri" panose="020F0502020204030204" pitchFamily="34" charset="0"/>
                <a:sym typeface="Wingdings" panose="05000000000000000000" pitchFamily="2" charset="2"/>
              </a:rPr>
              <a:t></a:t>
            </a:r>
            <a:r>
              <a:rPr lang="en-IN" sz="2800" b="1" dirty="0">
                <a:solidFill>
                  <a:schemeClr val="bg2"/>
                </a:solidFill>
                <a:latin typeface="Calibri" panose="020F0502020204030204" pitchFamily="34" charset="0"/>
              </a:rPr>
              <a:t> Employee Self Service </a:t>
            </a:r>
            <a:endParaRPr lang="en-IN" sz="1600" b="1" dirty="0">
              <a:solidFill>
                <a:schemeClr val="bg2"/>
              </a:solidFill>
              <a:latin typeface="Calibri" panose="020F05020202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0B38A9-9C2F-4661-A391-9F70CE2522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562" y="1126122"/>
            <a:ext cx="11904876" cy="4605755"/>
          </a:xfrm>
          <a:prstGeom prst="rect">
            <a:avLst/>
          </a:prstGeom>
        </p:spPr>
      </p:pic>
      <p:sp>
        <p:nvSpPr>
          <p:cNvPr id="5" name="Arrow: Left 4">
            <a:extLst>
              <a:ext uri="{FF2B5EF4-FFF2-40B4-BE49-F238E27FC236}">
                <a16:creationId xmlns:a16="http://schemas.microsoft.com/office/drawing/2014/main" id="{1137848E-1EC0-4C63-86EF-C8AD64316686}"/>
              </a:ext>
            </a:extLst>
          </p:cNvPr>
          <p:cNvSpPr/>
          <p:nvPr/>
        </p:nvSpPr>
        <p:spPr>
          <a:xfrm flipV="1">
            <a:off x="4326756" y="2952765"/>
            <a:ext cx="706780" cy="101859"/>
          </a:xfrm>
          <a:prstGeom prst="leftArrow">
            <a:avLst/>
          </a:prstGeom>
          <a:solidFill>
            <a:schemeClr val="bg2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Left 5">
            <a:extLst>
              <a:ext uri="{FF2B5EF4-FFF2-40B4-BE49-F238E27FC236}">
                <a16:creationId xmlns:a16="http://schemas.microsoft.com/office/drawing/2014/main" id="{858B3728-681A-44A3-B45A-73F35241D630}"/>
              </a:ext>
            </a:extLst>
          </p:cNvPr>
          <p:cNvSpPr/>
          <p:nvPr/>
        </p:nvSpPr>
        <p:spPr>
          <a:xfrm flipV="1">
            <a:off x="4075280" y="2740044"/>
            <a:ext cx="706780" cy="101859"/>
          </a:xfrm>
          <a:prstGeom prst="leftArrow">
            <a:avLst/>
          </a:prstGeom>
          <a:solidFill>
            <a:schemeClr val="bg2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5687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D515D2C-942A-4E8E-96D7-4DA3D8CF668A}"/>
              </a:ext>
            </a:extLst>
          </p:cNvPr>
          <p:cNvSpPr txBox="1"/>
          <p:nvPr/>
        </p:nvSpPr>
        <p:spPr>
          <a:xfrm>
            <a:off x="2581413" y="283028"/>
            <a:ext cx="7029174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buClr>
                <a:schemeClr val="tx2"/>
              </a:buClr>
            </a:pPr>
            <a:r>
              <a:rPr lang="en-US" sz="2400" b="1" dirty="0">
                <a:solidFill>
                  <a:schemeClr val="bg2"/>
                </a:solidFill>
              </a:rPr>
              <a:t>Employee Self Service </a:t>
            </a:r>
            <a:r>
              <a:rPr lang="en-US" sz="2400" b="1" dirty="0">
                <a:solidFill>
                  <a:schemeClr val="bg2"/>
                </a:solidFill>
                <a:sym typeface="Wingdings" panose="05000000000000000000" pitchFamily="2" charset="2"/>
              </a:rPr>
              <a:t> </a:t>
            </a:r>
            <a:r>
              <a:rPr lang="en-US" sz="2400" b="1" dirty="0">
                <a:solidFill>
                  <a:schemeClr val="bg2"/>
                </a:solidFill>
              </a:rPr>
              <a:t>Personal Information</a:t>
            </a:r>
            <a:r>
              <a:rPr lang="en-US" b="1" dirty="0">
                <a:solidFill>
                  <a:schemeClr val="bg2"/>
                </a:solidFill>
              </a:rPr>
              <a:t>	</a:t>
            </a:r>
            <a:endParaRPr lang="en-IN" b="1" dirty="0">
              <a:solidFill>
                <a:schemeClr val="bg2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EA7699-CAAD-430E-84BE-7A56FD6DA0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779" y="1279576"/>
            <a:ext cx="11630441" cy="4298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3394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3FE7128-60F3-42EA-B1CE-2DC67E07A0B5}"/>
              </a:ext>
            </a:extLst>
          </p:cNvPr>
          <p:cNvSpPr txBox="1"/>
          <p:nvPr/>
        </p:nvSpPr>
        <p:spPr>
          <a:xfrm>
            <a:off x="2235200" y="384156"/>
            <a:ext cx="772160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buClr>
                <a:schemeClr val="tx2"/>
              </a:buClr>
            </a:pPr>
            <a:r>
              <a:rPr lang="en-IN" sz="2000" b="1" dirty="0">
                <a:solidFill>
                  <a:schemeClr val="bg2"/>
                </a:solidFill>
                <a:latin typeface="+mn-lt"/>
              </a:rPr>
              <a:t>Employee Self Service -&gt; Payroll &amp; Compensation -&gt; India Pay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0EEAB8-5B83-44B7-914C-B7A2A1A3FF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6189" y="5529447"/>
            <a:ext cx="5679621" cy="1296957"/>
          </a:xfrm>
          <a:prstGeom prst="rect">
            <a:avLst/>
          </a:prstGeom>
        </p:spPr>
      </p:pic>
      <p:sp>
        <p:nvSpPr>
          <p:cNvPr id="5" name="Arrow: Left 4">
            <a:extLst>
              <a:ext uri="{FF2B5EF4-FFF2-40B4-BE49-F238E27FC236}">
                <a16:creationId xmlns:a16="http://schemas.microsoft.com/office/drawing/2014/main" id="{E85D7CF9-B841-4ACB-A12E-538445C206B7}"/>
              </a:ext>
            </a:extLst>
          </p:cNvPr>
          <p:cNvSpPr/>
          <p:nvPr/>
        </p:nvSpPr>
        <p:spPr>
          <a:xfrm>
            <a:off x="6311900" y="2846318"/>
            <a:ext cx="571500" cy="73161"/>
          </a:xfrm>
          <a:prstGeom prst="leftArrow">
            <a:avLst/>
          </a:prstGeom>
          <a:solidFill>
            <a:schemeClr val="bg2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6" name="Arrow: Left 5">
            <a:extLst>
              <a:ext uri="{FF2B5EF4-FFF2-40B4-BE49-F238E27FC236}">
                <a16:creationId xmlns:a16="http://schemas.microsoft.com/office/drawing/2014/main" id="{094B0E42-6E06-453E-9BF1-DD06BB7686A7}"/>
              </a:ext>
            </a:extLst>
          </p:cNvPr>
          <p:cNvSpPr/>
          <p:nvPr/>
        </p:nvSpPr>
        <p:spPr>
          <a:xfrm>
            <a:off x="6426200" y="2679290"/>
            <a:ext cx="571500" cy="73161"/>
          </a:xfrm>
          <a:prstGeom prst="leftArrow">
            <a:avLst/>
          </a:prstGeom>
          <a:solidFill>
            <a:schemeClr val="bg2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B86063F-81C5-4D5F-A477-83F091B9DE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1072795"/>
            <a:ext cx="9144000" cy="4147114"/>
          </a:xfrm>
          <a:prstGeom prst="rect">
            <a:avLst/>
          </a:prstGeom>
        </p:spPr>
      </p:pic>
      <p:sp>
        <p:nvSpPr>
          <p:cNvPr id="8" name="Arrow: Left 7">
            <a:extLst>
              <a:ext uri="{FF2B5EF4-FFF2-40B4-BE49-F238E27FC236}">
                <a16:creationId xmlns:a16="http://schemas.microsoft.com/office/drawing/2014/main" id="{8C7FAF28-7515-4F17-9B9B-2B10AD915656}"/>
              </a:ext>
            </a:extLst>
          </p:cNvPr>
          <p:cNvSpPr/>
          <p:nvPr/>
        </p:nvSpPr>
        <p:spPr>
          <a:xfrm flipV="1">
            <a:off x="8086626" y="3506533"/>
            <a:ext cx="699605" cy="76168"/>
          </a:xfrm>
          <a:prstGeom prst="leftArrow">
            <a:avLst/>
          </a:prstGeom>
          <a:solidFill>
            <a:schemeClr val="bg2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9" name="Arrow: Left 8">
            <a:extLst>
              <a:ext uri="{FF2B5EF4-FFF2-40B4-BE49-F238E27FC236}">
                <a16:creationId xmlns:a16="http://schemas.microsoft.com/office/drawing/2014/main" id="{58733720-7C27-4355-A6DC-9470402047D3}"/>
              </a:ext>
            </a:extLst>
          </p:cNvPr>
          <p:cNvSpPr/>
          <p:nvPr/>
        </p:nvSpPr>
        <p:spPr>
          <a:xfrm flipV="1">
            <a:off x="8086625" y="3699386"/>
            <a:ext cx="699605" cy="76168"/>
          </a:xfrm>
          <a:prstGeom prst="leftArrow">
            <a:avLst/>
          </a:prstGeom>
          <a:solidFill>
            <a:schemeClr val="bg2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12786408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D919A28-3D34-419B-912C-5094ACE0CE67}"/>
              </a:ext>
            </a:extLst>
          </p:cNvPr>
          <p:cNvSpPr txBox="1"/>
          <p:nvPr/>
        </p:nvSpPr>
        <p:spPr>
          <a:xfrm>
            <a:off x="3286539" y="508590"/>
            <a:ext cx="5618922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buClr>
                <a:schemeClr val="tx2"/>
              </a:buClr>
            </a:pPr>
            <a:r>
              <a:rPr lang="en-IN" sz="2000" b="1" u="sng" dirty="0">
                <a:solidFill>
                  <a:srgbClr val="C00000"/>
                </a:solidFill>
              </a:rPr>
              <a:t>SYSTEMS WALK THROUGH</a:t>
            </a:r>
            <a:endParaRPr lang="en-IN" sz="2000" u="sng" dirty="0">
              <a:solidFill>
                <a:srgbClr val="C0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FF2630-8928-4505-B424-769AF21299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328" y="1634406"/>
            <a:ext cx="4213431" cy="217333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9AE4B6A-0D8C-4BDA-9890-DEF2AC530A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4166" y="2956505"/>
            <a:ext cx="3867151" cy="1702462"/>
          </a:xfrm>
          <a:prstGeom prst="rect">
            <a:avLst/>
          </a:prstGeom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1FAD2365-F30E-4C55-8D3A-A3F3DC9ECC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63" r="1513" b="13715"/>
          <a:stretch/>
        </p:blipFill>
        <p:spPr bwMode="auto">
          <a:xfrm>
            <a:off x="7718982" y="4690075"/>
            <a:ext cx="3867150" cy="1577161"/>
          </a:xfrm>
          <a:prstGeom prst="rect">
            <a:avLst/>
          </a:prstGeom>
          <a:ln w="9525">
            <a:solidFill>
              <a:srgbClr val="C00000"/>
            </a:solidFill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54729C6-BA08-4E79-89EE-E734866857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18982" y="1379344"/>
            <a:ext cx="3655484" cy="157716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EFC523A-4B72-4051-98C7-387011EC5C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5328" y="4235878"/>
            <a:ext cx="4213431" cy="200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9131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1AD4D9B-D9AB-4600-83EA-3CD4CD8A837E}"/>
              </a:ext>
            </a:extLst>
          </p:cNvPr>
          <p:cNvSpPr txBox="1"/>
          <p:nvPr/>
        </p:nvSpPr>
        <p:spPr>
          <a:xfrm>
            <a:off x="1638300" y="371330"/>
            <a:ext cx="9143999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buClr>
                <a:schemeClr val="tx2"/>
              </a:buClr>
            </a:pPr>
            <a:r>
              <a:rPr lang="en-US" sz="2000" b="1" dirty="0">
                <a:solidFill>
                  <a:schemeClr val="bg2"/>
                </a:solidFill>
                <a:latin typeface="+mn-lt"/>
              </a:rPr>
              <a:t>Employee</a:t>
            </a:r>
            <a:r>
              <a:rPr lang="en-US" sz="2000" b="1" dirty="0">
                <a:solidFill>
                  <a:schemeClr val="bg2"/>
                </a:solidFill>
              </a:rPr>
              <a:t> Self Service </a:t>
            </a:r>
            <a:r>
              <a:rPr lang="en-US" sz="2000" b="1" dirty="0">
                <a:solidFill>
                  <a:schemeClr val="bg2"/>
                </a:solidFill>
                <a:sym typeface="Wingdings" panose="05000000000000000000" pitchFamily="2" charset="2"/>
              </a:rPr>
              <a:t></a:t>
            </a:r>
            <a:r>
              <a:rPr lang="en-US" sz="2000" b="1" dirty="0">
                <a:solidFill>
                  <a:schemeClr val="bg2"/>
                </a:solidFill>
              </a:rPr>
              <a:t> Payroll &amp; Compensation </a:t>
            </a:r>
            <a:r>
              <a:rPr lang="en-US" sz="2000" b="1" dirty="0">
                <a:solidFill>
                  <a:schemeClr val="bg2"/>
                </a:solidFill>
                <a:sym typeface="Wingdings" panose="05000000000000000000" pitchFamily="2" charset="2"/>
              </a:rPr>
              <a:t></a:t>
            </a:r>
            <a:r>
              <a:rPr lang="en-US" sz="2000" b="1" dirty="0">
                <a:solidFill>
                  <a:schemeClr val="bg2"/>
                </a:solidFill>
              </a:rPr>
              <a:t> India Pay </a:t>
            </a:r>
            <a:r>
              <a:rPr lang="en-US" sz="2000" b="1" dirty="0">
                <a:solidFill>
                  <a:schemeClr val="bg2"/>
                </a:solidFill>
                <a:sym typeface="Wingdings" panose="05000000000000000000" pitchFamily="2" charset="2"/>
              </a:rPr>
              <a:t> Reports</a:t>
            </a:r>
            <a:endParaRPr lang="en-IN" sz="2000" b="1" dirty="0">
              <a:solidFill>
                <a:schemeClr val="bg2"/>
              </a:solidFill>
            </a:endParaRPr>
          </a:p>
        </p:txBody>
      </p:sp>
      <p:sp>
        <p:nvSpPr>
          <p:cNvPr id="4" name="Arrow: Left 3">
            <a:extLst>
              <a:ext uri="{FF2B5EF4-FFF2-40B4-BE49-F238E27FC236}">
                <a16:creationId xmlns:a16="http://schemas.microsoft.com/office/drawing/2014/main" id="{12C72BDB-0879-406A-8C1D-6D565DD50DC5}"/>
              </a:ext>
            </a:extLst>
          </p:cNvPr>
          <p:cNvSpPr/>
          <p:nvPr/>
        </p:nvSpPr>
        <p:spPr>
          <a:xfrm>
            <a:off x="6083300" y="3355838"/>
            <a:ext cx="571500" cy="73161"/>
          </a:xfrm>
          <a:prstGeom prst="leftArrow">
            <a:avLst/>
          </a:prstGeom>
          <a:solidFill>
            <a:schemeClr val="bg2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Arrow: Left 4">
            <a:extLst>
              <a:ext uri="{FF2B5EF4-FFF2-40B4-BE49-F238E27FC236}">
                <a16:creationId xmlns:a16="http://schemas.microsoft.com/office/drawing/2014/main" id="{34DBC101-3C9D-4044-A892-A091E1DFDA14}"/>
              </a:ext>
            </a:extLst>
          </p:cNvPr>
          <p:cNvSpPr/>
          <p:nvPr/>
        </p:nvSpPr>
        <p:spPr>
          <a:xfrm>
            <a:off x="6210300" y="3659118"/>
            <a:ext cx="571500" cy="73161"/>
          </a:xfrm>
          <a:prstGeom prst="leftArrow">
            <a:avLst/>
          </a:prstGeom>
          <a:solidFill>
            <a:schemeClr val="bg2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7A47C0-F948-42F4-9946-489033E83A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716" y="1204371"/>
            <a:ext cx="11948567" cy="4449256"/>
          </a:xfrm>
          <a:prstGeom prst="rect">
            <a:avLst/>
          </a:prstGeom>
        </p:spPr>
      </p:pic>
      <p:sp>
        <p:nvSpPr>
          <p:cNvPr id="7" name="Arrow: Left 6">
            <a:extLst>
              <a:ext uri="{FF2B5EF4-FFF2-40B4-BE49-F238E27FC236}">
                <a16:creationId xmlns:a16="http://schemas.microsoft.com/office/drawing/2014/main" id="{8ACBFD9B-DA0B-4F61-85B6-5F4D232A3C74}"/>
              </a:ext>
            </a:extLst>
          </p:cNvPr>
          <p:cNvSpPr/>
          <p:nvPr/>
        </p:nvSpPr>
        <p:spPr>
          <a:xfrm flipV="1">
            <a:off x="8242299" y="3785375"/>
            <a:ext cx="571500" cy="73161"/>
          </a:xfrm>
          <a:prstGeom prst="leftArrow">
            <a:avLst/>
          </a:prstGeom>
          <a:solidFill>
            <a:schemeClr val="bg2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Left 7">
            <a:extLst>
              <a:ext uri="{FF2B5EF4-FFF2-40B4-BE49-F238E27FC236}">
                <a16:creationId xmlns:a16="http://schemas.microsoft.com/office/drawing/2014/main" id="{8AD8E764-3D13-4CC8-8EA3-BD24CD0E7F0F}"/>
              </a:ext>
            </a:extLst>
          </p:cNvPr>
          <p:cNvSpPr/>
          <p:nvPr/>
        </p:nvSpPr>
        <p:spPr>
          <a:xfrm>
            <a:off x="8242299" y="4192331"/>
            <a:ext cx="571500" cy="73160"/>
          </a:xfrm>
          <a:prstGeom prst="leftArrow">
            <a:avLst/>
          </a:prstGeom>
          <a:solidFill>
            <a:schemeClr val="bg2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2489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38C063A-A795-448B-B3B5-BFD6E2267F1C}"/>
              </a:ext>
            </a:extLst>
          </p:cNvPr>
          <p:cNvSpPr txBox="1"/>
          <p:nvPr/>
        </p:nvSpPr>
        <p:spPr>
          <a:xfrm>
            <a:off x="4746625" y="194129"/>
            <a:ext cx="2698749" cy="8002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buClr>
                <a:schemeClr val="tx2"/>
              </a:buClr>
            </a:pPr>
            <a:r>
              <a:rPr lang="en-US" sz="2800" b="1" dirty="0">
                <a:solidFill>
                  <a:schemeClr val="bg2"/>
                </a:solidFill>
                <a:latin typeface="Calibri" panose="020F0502020204030204" pitchFamily="34" charset="0"/>
              </a:rPr>
              <a:t>View Pay Slips</a:t>
            </a:r>
            <a:r>
              <a:rPr lang="en-US" sz="2400" b="1" dirty="0">
                <a:solidFill>
                  <a:schemeClr val="bg2"/>
                </a:solidFill>
                <a:latin typeface="+mj-lt"/>
              </a:rPr>
              <a:t>	</a:t>
            </a:r>
            <a:endParaRPr lang="en-IN" sz="2400" b="1" dirty="0">
              <a:solidFill>
                <a:schemeClr val="bg2"/>
              </a:solidFill>
              <a:latin typeface="+mj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C8169A-A8CD-4096-BBC6-84B9609C45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9764" y="994348"/>
            <a:ext cx="9032471" cy="5591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9367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5FDABFC-2703-4D77-A765-495FC0F89EC2}"/>
              </a:ext>
            </a:extLst>
          </p:cNvPr>
          <p:cNvSpPr txBox="1"/>
          <p:nvPr/>
        </p:nvSpPr>
        <p:spPr>
          <a:xfrm>
            <a:off x="4794250" y="239644"/>
            <a:ext cx="2603500" cy="8002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buClr>
                <a:schemeClr val="tx2"/>
              </a:buClr>
            </a:pPr>
            <a:r>
              <a:rPr lang="en-US" sz="2800" b="1" dirty="0">
                <a:solidFill>
                  <a:schemeClr val="bg2"/>
                </a:solidFill>
                <a:latin typeface="Calibri" panose="020F0502020204030204" pitchFamily="34" charset="0"/>
              </a:rPr>
              <a:t>View Pay slips</a:t>
            </a:r>
            <a:r>
              <a:rPr lang="en-US" sz="2400" b="1" dirty="0">
                <a:solidFill>
                  <a:schemeClr val="bg2"/>
                </a:solidFill>
                <a:latin typeface="+mj-lt"/>
              </a:rPr>
              <a:t>	</a:t>
            </a:r>
            <a:endParaRPr lang="en-IN" sz="2400" b="1" dirty="0">
              <a:solidFill>
                <a:schemeClr val="bg2"/>
              </a:solidFill>
              <a:latin typeface="+mj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33FFC0-8133-4645-A59B-3BF1A40DF4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3666" y="909234"/>
            <a:ext cx="9164668" cy="5578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6717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77BD94-4FE3-4BCD-8A4C-A943B4DEE68B}"/>
              </a:ext>
            </a:extLst>
          </p:cNvPr>
          <p:cNvSpPr txBox="1"/>
          <p:nvPr/>
        </p:nvSpPr>
        <p:spPr>
          <a:xfrm>
            <a:off x="3807718" y="362636"/>
            <a:ext cx="4576561" cy="3116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buClr>
                <a:schemeClr val="tx2"/>
              </a:buClr>
            </a:pPr>
            <a:r>
              <a:rPr lang="en-US" sz="2000" b="1" dirty="0">
                <a:solidFill>
                  <a:schemeClr val="bg2"/>
                </a:solidFill>
              </a:rPr>
              <a:t>WOW - Connect to Wellness Portal</a:t>
            </a:r>
            <a:endParaRPr lang="en-IN" sz="2000" b="1" dirty="0">
              <a:solidFill>
                <a:schemeClr val="bg2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C63426-76FA-495B-A664-488B9C44B0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690" y="1213430"/>
            <a:ext cx="9988619" cy="4751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6792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4776D1F-8503-4B7D-ADC3-A658B6338444}"/>
              </a:ext>
            </a:extLst>
          </p:cNvPr>
          <p:cNvSpPr txBox="1"/>
          <p:nvPr/>
        </p:nvSpPr>
        <p:spPr>
          <a:xfrm>
            <a:off x="4746625" y="338977"/>
            <a:ext cx="269875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buClr>
                <a:schemeClr val="tx2"/>
              </a:buClr>
            </a:pPr>
            <a:r>
              <a:rPr lang="en-US" sz="2000" b="1" dirty="0">
                <a:solidFill>
                  <a:schemeClr val="bg2"/>
                </a:solidFill>
              </a:rPr>
              <a:t>PACE FINANCE</a:t>
            </a:r>
            <a:endParaRPr lang="en-IN" sz="2000" b="1" dirty="0">
              <a:solidFill>
                <a:schemeClr val="bg2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AFDB47-14BD-4432-BE56-B144C842E55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5950" y="214837"/>
            <a:ext cx="2438400" cy="119409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BDE5447-63DC-4B4C-8D1C-0544EAC664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1408930"/>
            <a:ext cx="9144000" cy="5017446"/>
          </a:xfrm>
          <a:prstGeom prst="rect">
            <a:avLst/>
          </a:prstGeom>
        </p:spPr>
      </p:pic>
      <p:sp>
        <p:nvSpPr>
          <p:cNvPr id="6" name="Arrow: Left 5">
            <a:extLst>
              <a:ext uri="{FF2B5EF4-FFF2-40B4-BE49-F238E27FC236}">
                <a16:creationId xmlns:a16="http://schemas.microsoft.com/office/drawing/2014/main" id="{21D934A4-77A0-498F-8CBC-983CAC9D5955}"/>
              </a:ext>
            </a:extLst>
          </p:cNvPr>
          <p:cNvSpPr/>
          <p:nvPr/>
        </p:nvSpPr>
        <p:spPr>
          <a:xfrm>
            <a:off x="2625271" y="3445328"/>
            <a:ext cx="571500" cy="73161"/>
          </a:xfrm>
          <a:prstGeom prst="leftArrow">
            <a:avLst/>
          </a:prstGeom>
          <a:solidFill>
            <a:schemeClr val="bg2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Left 6">
            <a:extLst>
              <a:ext uri="{FF2B5EF4-FFF2-40B4-BE49-F238E27FC236}">
                <a16:creationId xmlns:a16="http://schemas.microsoft.com/office/drawing/2014/main" id="{0B62519D-4D56-4CB8-AE69-80AC3D0676F2}"/>
              </a:ext>
            </a:extLst>
          </p:cNvPr>
          <p:cNvSpPr/>
          <p:nvPr/>
        </p:nvSpPr>
        <p:spPr>
          <a:xfrm>
            <a:off x="6270172" y="2606538"/>
            <a:ext cx="571500" cy="73161"/>
          </a:xfrm>
          <a:prstGeom prst="leftArrow">
            <a:avLst/>
          </a:prstGeom>
          <a:solidFill>
            <a:schemeClr val="bg2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Left 7">
            <a:extLst>
              <a:ext uri="{FF2B5EF4-FFF2-40B4-BE49-F238E27FC236}">
                <a16:creationId xmlns:a16="http://schemas.microsoft.com/office/drawing/2014/main" id="{74D75D69-972E-4E86-8AF6-58125BE0E383}"/>
              </a:ext>
            </a:extLst>
          </p:cNvPr>
          <p:cNvSpPr/>
          <p:nvPr/>
        </p:nvSpPr>
        <p:spPr>
          <a:xfrm>
            <a:off x="6360885" y="3518489"/>
            <a:ext cx="571500" cy="73161"/>
          </a:xfrm>
          <a:prstGeom prst="leftArrow">
            <a:avLst/>
          </a:prstGeom>
          <a:solidFill>
            <a:schemeClr val="bg2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9989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5B7DE1A-CC35-431D-9809-57CA1B942D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4213" y="174543"/>
            <a:ext cx="1915212" cy="123480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3F31B19-13B4-49C5-A45A-997BEB0E5F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5409" y="1409351"/>
            <a:ext cx="7461180" cy="237284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B0CE3AE-1398-470E-AE66-E21EEC372AC0}"/>
              </a:ext>
            </a:extLst>
          </p:cNvPr>
          <p:cNvSpPr/>
          <p:nvPr/>
        </p:nvSpPr>
        <p:spPr>
          <a:xfrm>
            <a:off x="2813800" y="2964857"/>
            <a:ext cx="901700" cy="15240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FB6063-E94F-4E39-84E7-7A93378E5252}"/>
              </a:ext>
            </a:extLst>
          </p:cNvPr>
          <p:cNvSpPr txBox="1"/>
          <p:nvPr/>
        </p:nvSpPr>
        <p:spPr>
          <a:xfrm>
            <a:off x="3824514" y="439577"/>
            <a:ext cx="454297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fontAlgn="base">
              <a:buClr>
                <a:schemeClr val="tx2"/>
              </a:buClr>
            </a:pPr>
            <a:r>
              <a:rPr lang="en-US" sz="2400" b="1" dirty="0">
                <a:solidFill>
                  <a:schemeClr val="bg2"/>
                </a:solidFill>
              </a:rPr>
              <a:t>Creation of Expense Report</a:t>
            </a:r>
            <a:endParaRPr lang="en-IN" sz="2400" b="1" dirty="0">
              <a:solidFill>
                <a:schemeClr val="bg2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CC4334-528D-43DE-9446-BD7D6335F4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3999" y="4290305"/>
            <a:ext cx="9144000" cy="2035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6015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FC2CE69-0830-4C23-BA51-92BE3FFAADA9}"/>
              </a:ext>
            </a:extLst>
          </p:cNvPr>
          <p:cNvSpPr txBox="1"/>
          <p:nvPr/>
        </p:nvSpPr>
        <p:spPr>
          <a:xfrm>
            <a:off x="4083050" y="350452"/>
            <a:ext cx="4025900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buClr>
                <a:schemeClr val="tx2"/>
              </a:buClr>
            </a:pPr>
            <a:r>
              <a:rPr lang="en-US" sz="2800" b="1" dirty="0">
                <a:solidFill>
                  <a:schemeClr val="bg2"/>
                </a:solidFill>
                <a:latin typeface="+mn-lt"/>
              </a:rPr>
              <a:t>Create Travel Request</a:t>
            </a:r>
            <a:endParaRPr lang="en-IN" sz="2800" b="1" dirty="0">
              <a:solidFill>
                <a:schemeClr val="bg2"/>
              </a:solidFill>
              <a:latin typeface="+mn-lt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B6F9958-3F2A-4E15-ABA0-4CEC816A85DF}"/>
              </a:ext>
            </a:extLst>
          </p:cNvPr>
          <p:cNvSpPr/>
          <p:nvPr/>
        </p:nvSpPr>
        <p:spPr>
          <a:xfrm>
            <a:off x="1228269" y="1161254"/>
            <a:ext cx="973545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dirty="0">
                <a:latin typeface="Calibri" panose="020F0502020204030204" pitchFamily="34" charset="0"/>
              </a:rPr>
              <a:t>Select Domestic Travel Request / International Travel Request &gt; Fill in all the required details &gt; Submit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DBAAEA-5014-44DE-94E9-D226A7B25EF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9324" y="118224"/>
            <a:ext cx="3922676" cy="104303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0E28785-43CF-49EE-8CA3-3452A21F7A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5317" y="1824369"/>
            <a:ext cx="7681362" cy="4448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9676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C8FFFCF-71CA-4262-8ACF-9C0C5F3C0FF6}"/>
              </a:ext>
            </a:extLst>
          </p:cNvPr>
          <p:cNvSpPr txBox="1"/>
          <p:nvPr/>
        </p:nvSpPr>
        <p:spPr>
          <a:xfrm>
            <a:off x="4128407" y="279008"/>
            <a:ext cx="3935186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buClr>
                <a:schemeClr val="tx2"/>
              </a:buClr>
            </a:pPr>
            <a:r>
              <a:rPr lang="en-US" sz="2800" b="1" dirty="0">
                <a:solidFill>
                  <a:schemeClr val="bg2"/>
                </a:solidFill>
                <a:latin typeface="+mn-lt"/>
              </a:rPr>
              <a:t>Quality (Qway) </a:t>
            </a:r>
            <a:r>
              <a:rPr lang="en-US" sz="2800" b="1" dirty="0">
                <a:solidFill>
                  <a:schemeClr val="bg2"/>
                </a:solidFill>
                <a:latin typeface="+mn-lt"/>
                <a:sym typeface="Wingdings" panose="05000000000000000000" pitchFamily="2" charset="2"/>
              </a:rPr>
              <a:t> BMS</a:t>
            </a:r>
            <a:endParaRPr lang="en-IN" sz="2800" b="1" dirty="0">
              <a:solidFill>
                <a:schemeClr val="bg2"/>
              </a:solidFill>
              <a:latin typeface="+mn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4F09EA-56C0-4096-ADB8-0969199F12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1904" y="1512259"/>
            <a:ext cx="9548191" cy="4275098"/>
          </a:xfrm>
          <a:prstGeom prst="rect">
            <a:avLst/>
          </a:prstGeom>
        </p:spPr>
      </p:pic>
      <p:sp>
        <p:nvSpPr>
          <p:cNvPr id="5" name="Arrow: Left 4">
            <a:extLst>
              <a:ext uri="{FF2B5EF4-FFF2-40B4-BE49-F238E27FC236}">
                <a16:creationId xmlns:a16="http://schemas.microsoft.com/office/drawing/2014/main" id="{1D6C5FD7-787C-45E2-BCC1-8F6581BFE15B}"/>
              </a:ext>
            </a:extLst>
          </p:cNvPr>
          <p:cNvSpPr/>
          <p:nvPr/>
        </p:nvSpPr>
        <p:spPr>
          <a:xfrm rot="13380815">
            <a:off x="2926713" y="3087747"/>
            <a:ext cx="515689" cy="80736"/>
          </a:xfrm>
          <a:prstGeom prst="leftArrow">
            <a:avLst/>
          </a:prstGeom>
          <a:solidFill>
            <a:schemeClr val="bg2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0375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433EF44-E32C-4D3C-9E17-3582A99346F5}"/>
              </a:ext>
            </a:extLst>
          </p:cNvPr>
          <p:cNvSpPr txBox="1"/>
          <p:nvPr/>
        </p:nvSpPr>
        <p:spPr>
          <a:xfrm>
            <a:off x="3160938" y="259899"/>
            <a:ext cx="5870122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buClr>
                <a:schemeClr val="tx2"/>
              </a:buClr>
            </a:pPr>
            <a:r>
              <a:rPr lang="en-US" sz="2800" b="1" dirty="0">
                <a:solidFill>
                  <a:schemeClr val="bg2"/>
                </a:solidFill>
                <a:latin typeface="+mn-lt"/>
              </a:rPr>
              <a:t>Business</a:t>
            </a:r>
            <a:r>
              <a:rPr lang="en-US" sz="2800" b="1" dirty="0">
                <a:solidFill>
                  <a:schemeClr val="bg2"/>
                </a:solidFill>
                <a:latin typeface="Calibri" panose="020F0502020204030204" pitchFamily="34" charset="0"/>
              </a:rPr>
              <a:t> Management System (BMS)</a:t>
            </a:r>
            <a:endParaRPr lang="en-IN" sz="2800" b="1" dirty="0">
              <a:solidFill>
                <a:schemeClr val="bg2"/>
              </a:solidFill>
              <a:latin typeface="Calibri" panose="020F05020202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25037A-37CB-4723-A596-D45A49ECE6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520" y="978041"/>
            <a:ext cx="10402957" cy="4901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7293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BDF316A-6D02-4BAE-902B-1768232F1628}"/>
              </a:ext>
            </a:extLst>
          </p:cNvPr>
          <p:cNvSpPr txBox="1"/>
          <p:nvPr/>
        </p:nvSpPr>
        <p:spPr>
          <a:xfrm>
            <a:off x="4268107" y="346878"/>
            <a:ext cx="3477986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buClr>
                <a:schemeClr val="tx2"/>
              </a:buClr>
            </a:pPr>
            <a:r>
              <a:rPr lang="en-US" sz="2800" b="1" dirty="0">
                <a:solidFill>
                  <a:schemeClr val="bg2"/>
                </a:solidFill>
                <a:latin typeface="Calibri" panose="020F0502020204030204" pitchFamily="34" charset="0"/>
              </a:rPr>
              <a:t>Corporate Services (CS)</a:t>
            </a:r>
            <a:endParaRPr lang="en-IN" sz="2800" b="1" dirty="0">
              <a:solidFill>
                <a:schemeClr val="bg2"/>
              </a:solidFill>
              <a:latin typeface="Calibri" panose="020F0502020204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41D4AC-22BE-41AC-9700-1E63747A2B43}"/>
              </a:ext>
            </a:extLst>
          </p:cNvPr>
          <p:cNvSpPr txBox="1"/>
          <p:nvPr/>
        </p:nvSpPr>
        <p:spPr>
          <a:xfrm>
            <a:off x="687973" y="1192487"/>
            <a:ext cx="10638254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buClr>
                <a:schemeClr val="tx2"/>
              </a:buClr>
            </a:pPr>
            <a:r>
              <a:rPr lang="en-US" dirty="0">
                <a:latin typeface="Calibri" panose="020F0502020204030204" pitchFamily="34" charset="0"/>
              </a:rPr>
              <a:t>Under Corporate services tool, associates can raise  requests pertaining to Bus facility, Business Cards, STD/ISD code, Shuttle booking request can be raised.</a:t>
            </a:r>
            <a:endParaRPr lang="en-IN" dirty="0">
              <a:latin typeface="Calibri" panose="020F05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50CA2E-9AFD-4176-ABD3-BBA280D776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0150" y="100618"/>
            <a:ext cx="1722790" cy="103367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E330730-2F6C-4438-8945-9DBA1B9420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2086320"/>
            <a:ext cx="9144000" cy="4209358"/>
          </a:xfrm>
          <a:prstGeom prst="rect">
            <a:avLst/>
          </a:prstGeom>
        </p:spPr>
      </p:pic>
      <p:sp>
        <p:nvSpPr>
          <p:cNvPr id="7" name="Arrow: Left 6">
            <a:extLst>
              <a:ext uri="{FF2B5EF4-FFF2-40B4-BE49-F238E27FC236}">
                <a16:creationId xmlns:a16="http://schemas.microsoft.com/office/drawing/2014/main" id="{3FC8844C-3C1D-47A9-90E3-3EE6E55BD801}"/>
              </a:ext>
            </a:extLst>
          </p:cNvPr>
          <p:cNvSpPr/>
          <p:nvPr/>
        </p:nvSpPr>
        <p:spPr>
          <a:xfrm>
            <a:off x="2870200" y="4797798"/>
            <a:ext cx="571500" cy="73161"/>
          </a:xfrm>
          <a:prstGeom prst="leftArrow">
            <a:avLst/>
          </a:prstGeom>
          <a:solidFill>
            <a:schemeClr val="bg2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Left 7">
            <a:extLst>
              <a:ext uri="{FF2B5EF4-FFF2-40B4-BE49-F238E27FC236}">
                <a16:creationId xmlns:a16="http://schemas.microsoft.com/office/drawing/2014/main" id="{A9A8F1B5-6342-4217-9401-F852979CEF23}"/>
              </a:ext>
            </a:extLst>
          </p:cNvPr>
          <p:cNvSpPr/>
          <p:nvPr/>
        </p:nvSpPr>
        <p:spPr>
          <a:xfrm>
            <a:off x="2870200" y="4552703"/>
            <a:ext cx="571500" cy="73161"/>
          </a:xfrm>
          <a:prstGeom prst="leftArrow">
            <a:avLst/>
          </a:prstGeom>
          <a:solidFill>
            <a:schemeClr val="bg2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Left 8">
            <a:extLst>
              <a:ext uri="{FF2B5EF4-FFF2-40B4-BE49-F238E27FC236}">
                <a16:creationId xmlns:a16="http://schemas.microsoft.com/office/drawing/2014/main" id="{2124EB98-3AE7-457F-A150-B07F7A6DF932}"/>
              </a:ext>
            </a:extLst>
          </p:cNvPr>
          <p:cNvSpPr/>
          <p:nvPr/>
        </p:nvSpPr>
        <p:spPr>
          <a:xfrm>
            <a:off x="2870200" y="5116056"/>
            <a:ext cx="571500" cy="73161"/>
          </a:xfrm>
          <a:prstGeom prst="leftArrow">
            <a:avLst/>
          </a:prstGeom>
          <a:solidFill>
            <a:schemeClr val="bg2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Left 9">
            <a:extLst>
              <a:ext uri="{FF2B5EF4-FFF2-40B4-BE49-F238E27FC236}">
                <a16:creationId xmlns:a16="http://schemas.microsoft.com/office/drawing/2014/main" id="{B14BDDCF-30F3-4F41-86FE-FFA9124BCFE3}"/>
              </a:ext>
            </a:extLst>
          </p:cNvPr>
          <p:cNvSpPr/>
          <p:nvPr/>
        </p:nvSpPr>
        <p:spPr>
          <a:xfrm>
            <a:off x="2870200" y="3455611"/>
            <a:ext cx="571500" cy="73161"/>
          </a:xfrm>
          <a:prstGeom prst="leftArrow">
            <a:avLst/>
          </a:prstGeom>
          <a:solidFill>
            <a:schemeClr val="bg2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Left 10">
            <a:extLst>
              <a:ext uri="{FF2B5EF4-FFF2-40B4-BE49-F238E27FC236}">
                <a16:creationId xmlns:a16="http://schemas.microsoft.com/office/drawing/2014/main" id="{D017065D-1B57-4140-881F-13F6414B148E}"/>
              </a:ext>
            </a:extLst>
          </p:cNvPr>
          <p:cNvSpPr/>
          <p:nvPr/>
        </p:nvSpPr>
        <p:spPr>
          <a:xfrm>
            <a:off x="2870200" y="3137354"/>
            <a:ext cx="571500" cy="73161"/>
          </a:xfrm>
          <a:prstGeom prst="leftArrow">
            <a:avLst/>
          </a:prstGeom>
          <a:solidFill>
            <a:schemeClr val="bg2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1176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F9A16A5-486C-4C33-A86C-21796C276131}"/>
              </a:ext>
            </a:extLst>
          </p:cNvPr>
          <p:cNvSpPr txBox="1">
            <a:spLocks/>
          </p:cNvSpPr>
          <p:nvPr/>
        </p:nvSpPr>
        <p:spPr>
          <a:xfrm>
            <a:off x="1656285" y="812945"/>
            <a:ext cx="8226425" cy="36933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</a:pPr>
            <a:r>
              <a:rPr lang="en-US" sz="2400">
                <a:solidFill>
                  <a:srgbClr val="C00000"/>
                </a:solidFill>
                <a:latin typeface="+mn-lt"/>
              </a:rPr>
              <a:t>Contents to overview…</a:t>
            </a:r>
            <a:endParaRPr lang="en-IN" sz="2400" dirty="0">
              <a:solidFill>
                <a:srgbClr val="C00000"/>
              </a:solidFill>
              <a:latin typeface="+mn-lt"/>
            </a:endParaRP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5FD94B68-CE60-4F13-B2F7-EB4DFA24442E}"/>
              </a:ext>
            </a:extLst>
          </p:cNvPr>
          <p:cNvSpPr txBox="1">
            <a:spLocks/>
          </p:cNvSpPr>
          <p:nvPr/>
        </p:nvSpPr>
        <p:spPr bwMode="gray">
          <a:xfrm>
            <a:off x="1508248" y="1417983"/>
            <a:ext cx="8522501" cy="4890052"/>
          </a:xfrm>
          <a:prstGeom prst="rect">
            <a:avLst/>
          </a:prstGeom>
          <a:ln w="25400" cap="flat" cmpd="sng" algn="ctr">
            <a:solidFill>
              <a:schemeClr val="accent1"/>
            </a:solidFill>
            <a:prstDash val="solid"/>
            <a:miter lim="800000"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>
            <a:lvl1pPr marL="0" indent="0"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SzPct val="120000"/>
              <a:buFont typeface="Wingdings" pitchFamily="2" charset="2"/>
              <a:buNone/>
              <a:defRPr lang="en-US" kern="1200">
                <a:solidFill>
                  <a:schemeClr val="dk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285750" indent="-285750"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Wingdings" pitchFamily="2" charset="2"/>
              <a:buChar char="§"/>
              <a:defRPr lang="en-US" kern="1200" dirty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571500" indent="-279400"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Arial" charset="0"/>
              <a:buChar char="–"/>
              <a:defRPr lang="en-US" kern="1200" dirty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850900" indent="-279400"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SzPct val="80000"/>
              <a:buFont typeface="Wingdings" pitchFamily="2" charset="2"/>
              <a:buChar char="§"/>
              <a:defRPr lang="en-US" kern="1200" dirty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136650" indent="-285750" algn="l" defTabSz="9334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SzPct val="70000"/>
              <a:buFont typeface="Arial" charset="0"/>
              <a:buChar char="–"/>
              <a:defRPr lang="en-US" kern="1200" dirty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1371600" indent="-241300" algn="l" defTabSz="914400" rtl="0" eaLnBrk="1" latinLnBrk="0" hangingPunct="1">
              <a:spcBef>
                <a:spcPct val="20000"/>
              </a:spcBef>
              <a:buClr>
                <a:schemeClr val="bg2"/>
              </a:buClr>
              <a:buSzPct val="60000"/>
              <a:buFont typeface="Wingdings" pitchFamily="2" charset="2"/>
              <a:buChar char="§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/>
              <a:t>My Beat Plus</a:t>
            </a:r>
          </a:p>
          <a:p>
            <a:pPr lvl="2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/>
              <a:t>Twingo </a:t>
            </a:r>
          </a:p>
          <a:p>
            <a:pPr lvl="4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400" dirty="0"/>
              <a:t>PACE HR</a:t>
            </a:r>
          </a:p>
          <a:p>
            <a:pPr lvl="4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400" dirty="0"/>
              <a:t>PACE FIN</a:t>
            </a:r>
          </a:p>
          <a:p>
            <a:pPr lvl="4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400" dirty="0"/>
              <a:t>Human Resources Portal</a:t>
            </a:r>
          </a:p>
          <a:p>
            <a:pPr lvl="4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400" dirty="0"/>
              <a:t>CS</a:t>
            </a:r>
          </a:p>
          <a:p>
            <a:pPr lvl="2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 err="1"/>
              <a:t>HelpNxt.Now</a:t>
            </a:r>
            <a:r>
              <a:rPr lang="en-US" sz="2400" dirty="0"/>
              <a:t> Support Page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69B082-A8BA-49C7-A07B-EBA26AA26D1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8452" y="2539431"/>
            <a:ext cx="2307698" cy="2327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2578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1E7C257-CEA5-D956-51A1-A3B3448FB8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0013" y="2200828"/>
            <a:ext cx="9171974" cy="4013839"/>
          </a:xfrm>
          <a:prstGeom prst="rect">
            <a:avLst/>
          </a:prstGeom>
        </p:spPr>
      </p:pic>
      <p:sp>
        <p:nvSpPr>
          <p:cNvPr id="5" name="Arrow: Left 4">
            <a:extLst>
              <a:ext uri="{FF2B5EF4-FFF2-40B4-BE49-F238E27FC236}">
                <a16:creationId xmlns:a16="http://schemas.microsoft.com/office/drawing/2014/main" id="{4FF18399-6A4B-F3BC-D46A-DA7E6D959ACB}"/>
              </a:ext>
            </a:extLst>
          </p:cNvPr>
          <p:cNvSpPr/>
          <p:nvPr/>
        </p:nvSpPr>
        <p:spPr>
          <a:xfrm>
            <a:off x="4269131" y="4619242"/>
            <a:ext cx="571500" cy="73161"/>
          </a:xfrm>
          <a:prstGeom prst="leftArrow">
            <a:avLst/>
          </a:prstGeom>
          <a:solidFill>
            <a:schemeClr val="bg2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Left 5">
            <a:extLst>
              <a:ext uri="{FF2B5EF4-FFF2-40B4-BE49-F238E27FC236}">
                <a16:creationId xmlns:a16="http://schemas.microsoft.com/office/drawing/2014/main" id="{8C24C4ED-16D0-645C-4AD3-BB55BED00C29}"/>
              </a:ext>
            </a:extLst>
          </p:cNvPr>
          <p:cNvSpPr/>
          <p:nvPr/>
        </p:nvSpPr>
        <p:spPr>
          <a:xfrm>
            <a:off x="4554881" y="5327356"/>
            <a:ext cx="571500" cy="73161"/>
          </a:xfrm>
          <a:prstGeom prst="leftArrow">
            <a:avLst/>
          </a:prstGeom>
          <a:solidFill>
            <a:schemeClr val="bg2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6B9FF6-2101-578E-D3F2-A7D571357C1E}"/>
              </a:ext>
            </a:extLst>
          </p:cNvPr>
          <p:cNvSpPr txBox="1"/>
          <p:nvPr/>
        </p:nvSpPr>
        <p:spPr>
          <a:xfrm>
            <a:off x="776873" y="1362715"/>
            <a:ext cx="10638254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buClr>
                <a:schemeClr val="tx2"/>
              </a:buClr>
            </a:pPr>
            <a:r>
              <a:rPr lang="en-IN" dirty="0">
                <a:solidFill>
                  <a:schemeClr val="bg1"/>
                </a:solidFill>
                <a:latin typeface="Calibri" panose="020F0502020204030204" pitchFamily="34" charset="0"/>
              </a:rPr>
              <a:t>Ensure to upload white background photograph while raising request for </a:t>
            </a:r>
            <a:r>
              <a:rPr lang="en-IN" b="1" dirty="0">
                <a:solidFill>
                  <a:schemeClr val="bg1"/>
                </a:solidFill>
                <a:latin typeface="Calibri" panose="020F0502020204030204" pitchFamily="34" charset="0"/>
              </a:rPr>
              <a:t>Digital ID Card </a:t>
            </a:r>
            <a:r>
              <a:rPr lang="en-IN" dirty="0">
                <a:solidFill>
                  <a:schemeClr val="bg1"/>
                </a:solidFill>
                <a:latin typeface="Calibri" panose="020F0502020204030204" pitchFamily="34" charset="0"/>
              </a:rPr>
              <a:t>&amp; </a:t>
            </a:r>
            <a:r>
              <a:rPr lang="en-IN" b="1" dirty="0">
                <a:solidFill>
                  <a:schemeClr val="bg1"/>
                </a:solidFill>
                <a:latin typeface="Calibri" panose="020F0502020204030204" pitchFamily="34" charset="0"/>
              </a:rPr>
              <a:t>New Joiner Physical ID Card </a:t>
            </a:r>
            <a:r>
              <a:rPr lang="en-IN" dirty="0">
                <a:solidFill>
                  <a:schemeClr val="bg1"/>
                </a:solidFill>
                <a:latin typeface="Calibri" panose="020F0502020204030204" pitchFamily="34" charset="0"/>
              </a:rPr>
              <a:t>under required category.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7A6B419-9C6E-5A53-63E0-28A62E6BCFFD}"/>
              </a:ext>
            </a:extLst>
          </p:cNvPr>
          <p:cNvSpPr txBox="1"/>
          <p:nvPr/>
        </p:nvSpPr>
        <p:spPr>
          <a:xfrm>
            <a:off x="3397767" y="496929"/>
            <a:ext cx="539646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dirty="0">
                <a:latin typeface="Calibri" panose="020F0502020204030204" pitchFamily="34" charset="0"/>
              </a:rPr>
              <a:t>Digital ID Card </a:t>
            </a:r>
            <a:r>
              <a:rPr lang="en-IN" sz="2400" dirty="0">
                <a:latin typeface="Calibri" panose="020F0502020204030204" pitchFamily="34" charset="0"/>
              </a:rPr>
              <a:t>&amp; </a:t>
            </a:r>
            <a:r>
              <a:rPr lang="en-IN" sz="2400" b="1" dirty="0">
                <a:latin typeface="Calibri" panose="020F0502020204030204" pitchFamily="34" charset="0"/>
              </a:rPr>
              <a:t>New Joiner Physical ID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652212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5A01337-7F63-4916-AA67-EF362FBBD937}"/>
              </a:ext>
            </a:extLst>
          </p:cNvPr>
          <p:cNvSpPr/>
          <p:nvPr/>
        </p:nvSpPr>
        <p:spPr>
          <a:xfrm>
            <a:off x="586409" y="1207605"/>
            <a:ext cx="11019182" cy="4442790"/>
          </a:xfrm>
          <a:prstGeom prst="rect">
            <a:avLst/>
          </a:prstGeom>
          <a:ln>
            <a:noFill/>
          </a:ln>
        </p:spPr>
        <p:style>
          <a:lnRef idx="0">
            <a:scrgbClr r="0" g="0" b="0"/>
          </a:lnRef>
          <a:fillRef idx="1003">
            <a:schemeClr val="dk1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FAA4E16-F0FD-5227-FB03-403435E35B69}"/>
              </a:ext>
            </a:extLst>
          </p:cNvPr>
          <p:cNvSpPr txBox="1"/>
          <p:nvPr/>
        </p:nvSpPr>
        <p:spPr>
          <a:xfrm>
            <a:off x="901148" y="1767005"/>
            <a:ext cx="10389704" cy="3323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buClr>
                <a:schemeClr val="tx2"/>
              </a:buClr>
            </a:pPr>
            <a:endParaRPr lang="en-IN" dirty="0">
              <a:solidFill>
                <a:schemeClr val="bg1"/>
              </a:solidFill>
              <a:latin typeface="+mn-lt"/>
            </a:endParaRPr>
          </a:p>
          <a:p>
            <a:pPr fontAlgn="base">
              <a:buClr>
                <a:schemeClr val="tx2"/>
              </a:buClr>
            </a:pPr>
            <a:r>
              <a:rPr lang="en-IN" dirty="0">
                <a:solidFill>
                  <a:schemeClr val="bg1"/>
                </a:solidFill>
                <a:latin typeface="+mn-lt"/>
              </a:rPr>
              <a:t>Once your </a:t>
            </a:r>
            <a:r>
              <a:rPr lang="en-IN" b="1" dirty="0">
                <a:solidFill>
                  <a:schemeClr val="bg1"/>
                </a:solidFill>
                <a:latin typeface="+mn-lt"/>
              </a:rPr>
              <a:t>Digital ID Card</a:t>
            </a:r>
            <a:r>
              <a:rPr lang="en-IN" dirty="0">
                <a:solidFill>
                  <a:schemeClr val="bg1"/>
                </a:solidFill>
                <a:latin typeface="+mn-lt"/>
              </a:rPr>
              <a:t> request is approved, </a:t>
            </a:r>
            <a:r>
              <a:rPr lang="en-US" kern="0" dirty="0">
                <a:solidFill>
                  <a:schemeClr val="bg1"/>
                </a:solidFill>
                <a:latin typeface="+mn-lt"/>
              </a:rPr>
              <a:t>y</a:t>
            </a:r>
            <a:r>
              <a:rPr lang="en-US" kern="0" dirty="0"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</a:rPr>
              <a:t>ou may download the mEasy app as per instructions below:</a:t>
            </a:r>
          </a:p>
          <a:p>
            <a:pPr fontAlgn="base">
              <a:buClr>
                <a:schemeClr val="tx2"/>
              </a:buClr>
            </a:pPr>
            <a:br>
              <a:rPr lang="en-US" kern="0" dirty="0"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</a:rPr>
            </a:br>
            <a:r>
              <a:rPr lang="en-US" kern="0" dirty="0"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</a:rPr>
              <a:t>1. For android phones, go to Play Store and download the Apps - mEASY, myHub, and NeMo</a:t>
            </a:r>
          </a:p>
          <a:p>
            <a:pPr fontAlgn="base">
              <a:buClr>
                <a:schemeClr val="tx2"/>
              </a:buClr>
            </a:pPr>
            <a:r>
              <a:rPr lang="en-US" kern="0" dirty="0"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</a:rPr>
              <a:t>2. To install mEASY iPhone app, visit the link </a:t>
            </a:r>
            <a:r>
              <a:rPr lang="en-US" u="sng" kern="0" dirty="0"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https://apps.techmahindra.com/</a:t>
            </a:r>
            <a:r>
              <a:rPr lang="en-US" kern="0" dirty="0"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</a:rPr>
              <a:t> on iPhone Safari browser.</a:t>
            </a:r>
          </a:p>
          <a:p>
            <a:pPr fontAlgn="base">
              <a:buClr>
                <a:schemeClr val="tx2"/>
              </a:buClr>
            </a:pPr>
            <a:r>
              <a:rPr lang="en-US" kern="0" dirty="0">
                <a:solidFill>
                  <a:schemeClr val="bg1"/>
                </a:solidFill>
                <a:latin typeface="+mn-lt"/>
                <a:ea typeface="Calibri" panose="020F0502020204030204" pitchFamily="34" charset="0"/>
              </a:rPr>
              <a:t>3. </a:t>
            </a:r>
            <a:r>
              <a:rPr lang="en-US" kern="0" dirty="0"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</a:rPr>
              <a:t>Should you have any challenge, please write to </a:t>
            </a:r>
            <a:r>
              <a:rPr lang="en-US" u="sng" kern="0" dirty="0"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CIO.Mobility@techmahindra.com</a:t>
            </a:r>
            <a:endParaRPr lang="en-US" u="sng" kern="0" dirty="0">
              <a:solidFill>
                <a:schemeClr val="bg1"/>
              </a:solidFill>
              <a:latin typeface="+mn-lt"/>
              <a:ea typeface="Calibri" panose="020F0502020204030204" pitchFamily="34" charset="0"/>
            </a:endParaRPr>
          </a:p>
          <a:p>
            <a:pPr fontAlgn="base">
              <a:buClr>
                <a:schemeClr val="tx2"/>
              </a:buClr>
            </a:pPr>
            <a:endParaRPr lang="en-US" u="sng" kern="0" dirty="0">
              <a:solidFill>
                <a:schemeClr val="bg1"/>
              </a:solidFill>
              <a:latin typeface="+mn-lt"/>
            </a:endParaRPr>
          </a:p>
          <a:p>
            <a:pPr fontAlgn="base">
              <a:buClr>
                <a:schemeClr val="tx2"/>
              </a:buClr>
            </a:pPr>
            <a:r>
              <a:rPr lang="en-IN" dirty="0">
                <a:solidFill>
                  <a:schemeClr val="bg1"/>
                </a:solidFill>
                <a:latin typeface="+mn-lt"/>
              </a:rPr>
              <a:t>Once your </a:t>
            </a:r>
            <a:r>
              <a:rPr lang="en-IN" b="1" dirty="0">
                <a:solidFill>
                  <a:schemeClr val="bg1"/>
                </a:solidFill>
                <a:latin typeface="+mn-lt"/>
              </a:rPr>
              <a:t>New</a:t>
            </a:r>
            <a:r>
              <a:rPr lang="en-IN" b="1" dirty="0">
                <a:solidFill>
                  <a:schemeClr val="bg1"/>
                </a:solidFill>
                <a:latin typeface="Calibri" panose="020F0502020204030204" pitchFamily="34" charset="0"/>
              </a:rPr>
              <a:t> Joiner Physical ID Card</a:t>
            </a:r>
            <a:r>
              <a:rPr lang="en-IN" dirty="0">
                <a:solidFill>
                  <a:schemeClr val="bg1"/>
                </a:solidFill>
                <a:latin typeface="Calibri" panose="020F0502020204030204" pitchFamily="34" charset="0"/>
              </a:rPr>
              <a:t> request is approved, you may visit office and collect the ID Card &amp; Access Card from the HUB ID Card Team.</a:t>
            </a:r>
            <a:br>
              <a:rPr lang="en-IN" dirty="0">
                <a:solidFill>
                  <a:schemeClr val="bg1"/>
                </a:solidFill>
                <a:latin typeface="Calibri" panose="020F0502020204030204" pitchFamily="34" charset="0"/>
              </a:rPr>
            </a:br>
            <a:br>
              <a:rPr lang="en-IN" dirty="0">
                <a:solidFill>
                  <a:schemeClr val="bg1"/>
                </a:solidFill>
                <a:latin typeface="Calibri" panose="020F0502020204030204" pitchFamily="34" charset="0"/>
              </a:rPr>
            </a:br>
            <a:r>
              <a:rPr lang="en-IN" b="1" dirty="0">
                <a:solidFill>
                  <a:schemeClr val="bg1"/>
                </a:solidFill>
                <a:latin typeface="Calibri" panose="020F0502020204030204" pitchFamily="34" charset="0"/>
              </a:rPr>
              <a:t>Note: </a:t>
            </a:r>
            <a:r>
              <a:rPr lang="en-IN" dirty="0">
                <a:solidFill>
                  <a:schemeClr val="bg1"/>
                </a:solidFill>
                <a:latin typeface="Calibri" panose="020F0502020204030204" pitchFamily="34" charset="0"/>
              </a:rPr>
              <a:t>ID Card / Access Card cannot be shipped to your address. It must be collected only from office.</a:t>
            </a:r>
          </a:p>
          <a:p>
            <a:pPr fontAlgn="base">
              <a:buClr>
                <a:schemeClr val="tx2"/>
              </a:buClr>
            </a:pPr>
            <a:endParaRPr lang="en-IN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905140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6">
            <a:extLst>
              <a:ext uri="{FF2B5EF4-FFF2-40B4-BE49-F238E27FC236}">
                <a16:creationId xmlns:a16="http://schemas.microsoft.com/office/drawing/2014/main" id="{0FE81542-36A3-4A3A-8E9E-861DD34642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64569" y="389719"/>
            <a:ext cx="366286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</a:t>
            </a:r>
            <a:r>
              <a:rPr kumimoji="0" lang="en-US" altLang="en-US" sz="2400" b="1" i="0" strike="noStrike" cap="none" normalizeH="0" baseline="0" dirty="0" bmk="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elpNxt.Now Ticket Tool</a:t>
            </a:r>
            <a:endParaRPr kumimoji="0" lang="en-US" altLang="en-US" sz="2400" b="0" i="0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0E8D674C-0455-4B4A-8D97-85C58BD24F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221105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" name="Rectangle 9">
            <a:extLst>
              <a:ext uri="{FF2B5EF4-FFF2-40B4-BE49-F238E27FC236}">
                <a16:creationId xmlns:a16="http://schemas.microsoft.com/office/drawing/2014/main" id="{7C07D118-4460-4280-994F-0AF1202879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7809" y="1528207"/>
            <a:ext cx="11171582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just" eaLnBrk="0" hangingPunct="0"/>
            <a:r>
              <a:rPr lang="en-US" sz="1600" b="0" i="0" dirty="0">
                <a:effectLst/>
                <a:latin typeface="Tahoma" panose="020B0604030504040204" pitchFamily="34" charset="0"/>
              </a:rPr>
              <a:t>Scan these QR Codes for mobile App Download. Provide </a:t>
            </a:r>
            <a:r>
              <a:rPr lang="en-US" sz="1600" b="1" i="0" u="sng" dirty="0">
                <a:effectLst/>
                <a:latin typeface="Tahoma" panose="020B0604030504040204" pitchFamily="34" charset="0"/>
              </a:rPr>
              <a:t>"https://helpnxt.techmahindra.com" </a:t>
            </a:r>
            <a:r>
              <a:rPr lang="en-US" sz="1600" b="0" i="0" dirty="0">
                <a:effectLst/>
                <a:latin typeface="Tahoma" panose="020B0604030504040204" pitchFamily="34" charset="0"/>
              </a:rPr>
              <a:t>in Instance Address field and proceed with authentication.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764F2E-040D-41B2-8BE7-EB43A90436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8450" y="2872343"/>
            <a:ext cx="6515100" cy="245745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3625088-CF30-4C80-B647-3D809A2B3A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50537" y="928911"/>
            <a:ext cx="4090926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TWINGO </a:t>
            </a:r>
            <a:r>
              <a:rPr kumimoji="0" lang="en-US" altLang="en-US" sz="1400" b="1" i="0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 HelpNxt.Now  HelpNxt.Now</a:t>
            </a:r>
            <a:endParaRPr kumimoji="0" lang="en-US" altLang="en-US" sz="1400" b="0" i="0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75153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B9FE52-39D0-4096-B2A2-115E9D3086E3}"/>
              </a:ext>
            </a:extLst>
          </p:cNvPr>
          <p:cNvSpPr txBox="1"/>
          <p:nvPr/>
        </p:nvSpPr>
        <p:spPr>
          <a:xfrm>
            <a:off x="755374" y="846916"/>
            <a:ext cx="10681252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Ask HR For Benefits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-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Insurance, PF (India), ESIC &amp; COC issues, Claims (ERA), Data Privacy (PI / SPI / GDPR), KUDOs - Rewards &amp; Recognition, Learning systems ( LLS, TLS), Mobility ( Business travel &amp; Deputation &amp; Group transfers), New Hire (Joining Bonus, NP Pay, Data correction &amp; Referral), Payroll Issues ( Leave, Timesheet &amp; Salary) and Separations (Resignation, FFS &amp; Exit Related).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A0255D-ABA5-4F26-87E9-5E4853D001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3111" y="2189639"/>
            <a:ext cx="5145777" cy="3602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33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8">
            <a:extLst>
              <a:ext uri="{FF2B5EF4-FFF2-40B4-BE49-F238E27FC236}">
                <a16:creationId xmlns:a16="http://schemas.microsoft.com/office/drawing/2014/main" id="{DD5E689F-07F6-41F5-B9BF-64277A76C9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77045" y="339313"/>
            <a:ext cx="5237909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CIO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– For Access Request, </a:t>
            </a:r>
            <a:r>
              <a:rPr lang="en-US" altLang="en-US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ystem / Portal issues.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84233D-300F-479E-AAA1-5ED53B21DE31}"/>
              </a:ext>
            </a:extLst>
          </p:cNvPr>
          <p:cNvSpPr txBox="1"/>
          <p:nvPr/>
        </p:nvSpPr>
        <p:spPr>
          <a:xfrm>
            <a:off x="735496" y="3269740"/>
            <a:ext cx="10721008" cy="11387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Corporate Services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- For Admin Services, Air Travel, ARTS IN &amp; OUT Physical Access Readers, Engineering Maintenance.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FAFD59-43C8-4529-AA39-23AD9EFD17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3918" y="818063"/>
            <a:ext cx="7484163" cy="209841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9B2A224-51EA-411E-80A2-5CB76D27E0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2705" y="3953293"/>
            <a:ext cx="5726589" cy="2233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1349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1F75EE1-DB80-47DC-A88F-C360670C2770}"/>
              </a:ext>
            </a:extLst>
          </p:cNvPr>
          <p:cNvSpPr txBox="1"/>
          <p:nvPr/>
        </p:nvSpPr>
        <p:spPr>
          <a:xfrm>
            <a:off x="775252" y="955911"/>
            <a:ext cx="10641496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CARE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– Connect with Associates and Resolve with Engagement: Ethical practices (Code of conduct, Interpersonal issues, Policy Violation, Sexual harassment, Work harassment.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4845DB-ADF8-4D8D-9E13-DBDFB57CD1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2848077"/>
            <a:ext cx="5943600" cy="2038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375080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">
            <a:extLst>
              <a:ext uri="{FF2B5EF4-FFF2-40B4-BE49-F238E27FC236}">
                <a16:creationId xmlns:a16="http://schemas.microsoft.com/office/drawing/2014/main" id="{1512E425-8CCF-4E74-9A6A-8E55A246D9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199" y="2145968"/>
            <a:ext cx="5943600" cy="600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" name="Picture 3">
            <a:extLst>
              <a:ext uri="{FF2B5EF4-FFF2-40B4-BE49-F238E27FC236}">
                <a16:creationId xmlns:a16="http://schemas.microsoft.com/office/drawing/2014/main" id="{B1CA34A9-92CF-4DFF-850C-7E1FDBA6A4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199" y="3876634"/>
            <a:ext cx="5943600" cy="504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3">
            <a:extLst>
              <a:ext uri="{FF2B5EF4-FFF2-40B4-BE49-F238E27FC236}">
                <a16:creationId xmlns:a16="http://schemas.microsoft.com/office/drawing/2014/main" id="{F24C9FFA-6902-4DAB-B4BF-93A24F7F6D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8991" y="1321506"/>
            <a:ext cx="6758609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effectLst/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MS Teams mobile category: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HelpNxt Home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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Service Catalog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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ISG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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Service Desk (CESP)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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MS Teams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  <a:sym typeface="Wingdings" panose="05000000000000000000" pitchFamily="2" charset="2"/>
            </a:endParaRP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2F29E661-5361-4E63-A63B-7E2578FA76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8990" y="3061026"/>
            <a:ext cx="11371383" cy="8156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effectLst/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MS outlook on mobile: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HelpNxt Home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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Service Catalog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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ISG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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Service Desk (CESP)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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Mail Box (Outlook/Webmail)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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SVC 034-MAM Enrollment Request.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  <a:sym typeface="Wingdings" panose="05000000000000000000" pitchFamily="2" charset="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  <a:ea typeface="Calibri" panose="020F0502020204030204" pitchFamily="34" charset="0"/>
              <a:cs typeface="Calibri" panose="020F0502020204030204" pitchFamily="34" charset="0"/>
              <a:sym typeface="Wingdings" panose="05000000000000000000" pitchFamily="2" charset="2"/>
            </a:endParaRP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498BE9C4-038D-430E-A492-43652B005B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5621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3070FA-1968-4606-B1B5-F017EEDFCB82}"/>
              </a:ext>
            </a:extLst>
          </p:cNvPr>
          <p:cNvSpPr txBox="1"/>
          <p:nvPr/>
        </p:nvSpPr>
        <p:spPr>
          <a:xfrm>
            <a:off x="3207853" y="422325"/>
            <a:ext cx="577629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sng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MS Teams and MS Outlook access for mobile device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https://helpnxt.techmahindra.com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9278267-6DCA-48D5-851E-6207801B7A06}"/>
              </a:ext>
            </a:extLst>
          </p:cNvPr>
          <p:cNvSpPr txBox="1"/>
          <p:nvPr/>
        </p:nvSpPr>
        <p:spPr>
          <a:xfrm>
            <a:off x="546099" y="5536494"/>
            <a:ext cx="110998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i="0" dirty="0">
                <a:effectLst/>
                <a:latin typeface="+mn-lt"/>
              </a:rPr>
              <a:t>In case of any issues, kindly contact </a:t>
            </a:r>
            <a:r>
              <a:rPr lang="en-US" sz="2400" b="1" i="0" dirty="0">
                <a:effectLst/>
                <a:latin typeface="+mn-lt"/>
              </a:rPr>
              <a:t>HelpNxt.Now Support</a:t>
            </a:r>
            <a:r>
              <a:rPr lang="en-US" sz="2400" b="0" i="0" dirty="0">
                <a:effectLst/>
                <a:latin typeface="+mn-lt"/>
              </a:rPr>
              <a:t> timitsm@techmahindra.com</a:t>
            </a:r>
            <a:endParaRPr lang="en-US" sz="2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0399393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EEC4FD1-8643-4E2B-B651-4855D6EB770E}"/>
              </a:ext>
            </a:extLst>
          </p:cNvPr>
          <p:cNvSpPr txBox="1">
            <a:spLocks/>
          </p:cNvSpPr>
          <p:nvPr/>
        </p:nvSpPr>
        <p:spPr>
          <a:xfrm>
            <a:off x="2234507" y="2538412"/>
            <a:ext cx="6729412" cy="49212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dirty="0">
                <a:solidFill>
                  <a:schemeClr val="bg1"/>
                </a:solidFill>
                <a:latin typeface="+mn-lt"/>
                <a:cs typeface="Arial" charset="0"/>
              </a:rPr>
              <a:t>Thank you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5A686E0D-110A-45FC-B059-EFB61998D3EF}"/>
              </a:ext>
            </a:extLst>
          </p:cNvPr>
          <p:cNvSpPr txBox="1">
            <a:spLocks/>
          </p:cNvSpPr>
          <p:nvPr/>
        </p:nvSpPr>
        <p:spPr>
          <a:xfrm>
            <a:off x="2234508" y="3151187"/>
            <a:ext cx="6734175" cy="2778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ct val="0"/>
              </a:spcBef>
              <a:spcAft>
                <a:spcPts val="0"/>
              </a:spcAft>
              <a:buFont typeface="Arial" charset="0"/>
              <a:buNone/>
            </a:pPr>
            <a:r>
              <a:rPr lang="en-US" dirty="0">
                <a:cs typeface="Arial" charset="0"/>
              </a:rPr>
              <a:t>Visit us at www.techmahindra.com</a:t>
            </a:r>
          </a:p>
        </p:txBody>
      </p:sp>
    </p:spTree>
    <p:extLst>
      <p:ext uri="{BB962C8B-B14F-4D97-AF65-F5344CB8AC3E}">
        <p14:creationId xmlns:p14="http://schemas.microsoft.com/office/powerpoint/2010/main" val="13026664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F0BE4683-1100-4769-B9C8-1DE8391018E1}"/>
              </a:ext>
            </a:extLst>
          </p:cNvPr>
          <p:cNvSpPr txBox="1">
            <a:spLocks/>
          </p:cNvSpPr>
          <p:nvPr/>
        </p:nvSpPr>
        <p:spPr>
          <a:xfrm>
            <a:off x="3868254" y="838940"/>
            <a:ext cx="4455491" cy="74834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2000" dirty="0">
                <a:latin typeface="Calibri" panose="020F0502020204030204" pitchFamily="34" charset="0"/>
                <a:hlinkClick r:id="rId2"/>
              </a:rPr>
              <a:t>http://MyBeatplus.TechMahindra.com</a:t>
            </a:r>
            <a:br>
              <a:rPr lang="en-US" sz="2000" dirty="0">
                <a:latin typeface="Calibri" panose="020F0502020204030204" pitchFamily="34" charset="0"/>
              </a:rPr>
            </a:br>
            <a:r>
              <a:rPr lang="en-US" sz="2000" dirty="0">
                <a:latin typeface="Calibri" panose="020F0502020204030204" pitchFamily="34" charset="0"/>
                <a:hlinkClick r:id="rId3"/>
              </a:rPr>
              <a:t>https://MyBeatplus.TechMahindra.com</a:t>
            </a:r>
            <a:br>
              <a:rPr lang="en-US" sz="2800" dirty="0"/>
            </a:br>
            <a:endParaRPr lang="en-US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91774B-7BD5-4339-89F5-C002E80B528A}"/>
              </a:ext>
            </a:extLst>
          </p:cNvPr>
          <p:cNvSpPr txBox="1"/>
          <p:nvPr/>
        </p:nvSpPr>
        <p:spPr>
          <a:xfrm>
            <a:off x="2203450" y="431101"/>
            <a:ext cx="778510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 dirty="0">
                <a:solidFill>
                  <a:srgbClr val="C00000"/>
                </a:solidFill>
              </a:rPr>
              <a:t>My Beat plus provides links to systems &amp; other portals.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24B1B89-4EE5-46FA-A658-683E15B851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0523" y="1687346"/>
            <a:ext cx="9390953" cy="4607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9434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9A3E500-A6EB-42C5-9B79-4A4CF3BA8CF8}"/>
              </a:ext>
            </a:extLst>
          </p:cNvPr>
          <p:cNvSpPr txBox="1"/>
          <p:nvPr/>
        </p:nvSpPr>
        <p:spPr>
          <a:xfrm>
            <a:off x="4826000" y="474717"/>
            <a:ext cx="25400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buClr>
                <a:schemeClr val="tx2"/>
              </a:buClr>
            </a:pPr>
            <a:r>
              <a:rPr lang="en-US" sz="2400" b="1" dirty="0">
                <a:solidFill>
                  <a:schemeClr val="bg2"/>
                </a:solidFill>
              </a:rPr>
              <a:t>CEO’s BLOG</a:t>
            </a:r>
            <a:endParaRPr lang="en-IN" sz="2400" b="1" dirty="0">
              <a:solidFill>
                <a:schemeClr val="bg2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A154F2-B6DC-47D3-914A-E59EE12882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190" y="1032584"/>
            <a:ext cx="11273619" cy="5209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321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A1D39C1-BB55-4F12-A5EF-41B36A8A2BE1}"/>
              </a:ext>
            </a:extLst>
          </p:cNvPr>
          <p:cNvSpPr txBox="1"/>
          <p:nvPr/>
        </p:nvSpPr>
        <p:spPr>
          <a:xfrm>
            <a:off x="4825999" y="382958"/>
            <a:ext cx="25400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buClr>
                <a:schemeClr val="tx2"/>
              </a:buClr>
            </a:pPr>
            <a:r>
              <a:rPr lang="en-US" sz="2400" b="1" dirty="0">
                <a:solidFill>
                  <a:schemeClr val="bg2"/>
                </a:solidFill>
                <a:latin typeface="+mn-lt"/>
              </a:rPr>
              <a:t>TWINGO</a:t>
            </a:r>
            <a:endParaRPr lang="en-IN" sz="2400" b="1" dirty="0">
              <a:solidFill>
                <a:schemeClr val="bg2"/>
              </a:solidFill>
              <a:latin typeface="+mn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3E331F-CD41-4BFC-871E-2E2A83324A3E}"/>
              </a:ext>
            </a:extLst>
          </p:cNvPr>
          <p:cNvSpPr txBox="1"/>
          <p:nvPr/>
        </p:nvSpPr>
        <p:spPr>
          <a:xfrm>
            <a:off x="4130667" y="921973"/>
            <a:ext cx="4407745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buClr>
                <a:schemeClr val="tx2"/>
              </a:buClr>
            </a:pPr>
            <a:r>
              <a:rPr lang="en-US" sz="1400" b="1" dirty="0">
                <a:latin typeface="+mn-lt"/>
              </a:rPr>
              <a:t>https://twingo.techmahindra.com/Twingohome.aspx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3704CD2-F950-4D12-B08D-E8A0E295F8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9443" y="1476783"/>
            <a:ext cx="9833113" cy="4569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6806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487CC57-B56F-4C5F-90B3-CD6645764397}"/>
              </a:ext>
            </a:extLst>
          </p:cNvPr>
          <p:cNvSpPr txBox="1"/>
          <p:nvPr/>
        </p:nvSpPr>
        <p:spPr>
          <a:xfrm>
            <a:off x="4779902" y="300669"/>
            <a:ext cx="2632195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buClr>
                <a:schemeClr val="tx2"/>
              </a:buClr>
            </a:pPr>
            <a:r>
              <a:rPr lang="en-US" sz="1400" b="1" dirty="0">
                <a:solidFill>
                  <a:schemeClr val="bg2"/>
                </a:solidFill>
              </a:rPr>
              <a:t>PACE </a:t>
            </a:r>
            <a:r>
              <a:rPr lang="en-US" sz="1400" b="1" dirty="0">
                <a:solidFill>
                  <a:schemeClr val="bg2"/>
                </a:solidFill>
                <a:sym typeface="Wingdings" panose="05000000000000000000" pitchFamily="2" charset="2"/>
              </a:rPr>
              <a:t> PACE-HR &amp; PACE-FIN</a:t>
            </a:r>
            <a:endParaRPr lang="en-US" sz="1400" b="1" dirty="0">
              <a:solidFill>
                <a:schemeClr val="bg2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50BFC2-F3B9-4603-ACA6-05675FFCDC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999" y="624588"/>
            <a:ext cx="9144000" cy="1983118"/>
          </a:xfrm>
          <a:prstGeom prst="rect">
            <a:avLst/>
          </a:prstGeom>
        </p:spPr>
      </p:pic>
      <p:sp>
        <p:nvSpPr>
          <p:cNvPr id="5" name="Arrow: Left 4">
            <a:extLst>
              <a:ext uri="{FF2B5EF4-FFF2-40B4-BE49-F238E27FC236}">
                <a16:creationId xmlns:a16="http://schemas.microsoft.com/office/drawing/2014/main" id="{320E608D-67B0-4E4F-B908-9AF6639D72D7}"/>
              </a:ext>
            </a:extLst>
          </p:cNvPr>
          <p:cNvSpPr/>
          <p:nvPr/>
        </p:nvSpPr>
        <p:spPr>
          <a:xfrm>
            <a:off x="4097569" y="2035240"/>
            <a:ext cx="687035" cy="139700"/>
          </a:xfrm>
          <a:prstGeom prst="leftArrow">
            <a:avLst/>
          </a:prstGeom>
          <a:solidFill>
            <a:srgbClr val="FFFF00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Left 5">
            <a:extLst>
              <a:ext uri="{FF2B5EF4-FFF2-40B4-BE49-F238E27FC236}">
                <a16:creationId xmlns:a16="http://schemas.microsoft.com/office/drawing/2014/main" id="{1A75EA46-FE7C-42A7-948E-6259CBC2BCD8}"/>
              </a:ext>
            </a:extLst>
          </p:cNvPr>
          <p:cNvSpPr/>
          <p:nvPr/>
        </p:nvSpPr>
        <p:spPr>
          <a:xfrm>
            <a:off x="5752480" y="2035240"/>
            <a:ext cx="687035" cy="139700"/>
          </a:xfrm>
          <a:prstGeom prst="leftArrow">
            <a:avLst/>
          </a:prstGeom>
          <a:solidFill>
            <a:srgbClr val="FFFF00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922A1B0-6B3E-438B-9678-6EB3715240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936" y="3132435"/>
            <a:ext cx="8198125" cy="342499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403A3E9-FB09-4A7C-864E-5A7BA30935D7}"/>
              </a:ext>
            </a:extLst>
          </p:cNvPr>
          <p:cNvSpPr txBox="1"/>
          <p:nvPr/>
        </p:nvSpPr>
        <p:spPr>
          <a:xfrm>
            <a:off x="3809999" y="2716182"/>
            <a:ext cx="457200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fontAlgn="base">
              <a:buClr>
                <a:schemeClr val="tx2"/>
              </a:buClr>
            </a:pPr>
            <a:r>
              <a:rPr lang="en-US" sz="1400" b="1" dirty="0">
                <a:solidFill>
                  <a:schemeClr val="bg2"/>
                </a:solidFill>
              </a:rPr>
              <a:t>HUMAN RESOURCE</a:t>
            </a:r>
          </a:p>
        </p:txBody>
      </p:sp>
    </p:spTree>
    <p:extLst>
      <p:ext uri="{BB962C8B-B14F-4D97-AF65-F5344CB8AC3E}">
        <p14:creationId xmlns:p14="http://schemas.microsoft.com/office/powerpoint/2010/main" val="33246262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9283F58-BCA0-479A-8DF2-005FB3AA873C}"/>
              </a:ext>
            </a:extLst>
          </p:cNvPr>
          <p:cNvSpPr txBox="1"/>
          <p:nvPr/>
        </p:nvSpPr>
        <p:spPr>
          <a:xfrm>
            <a:off x="4824205" y="427360"/>
            <a:ext cx="2543589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fontAlgn="base">
              <a:buClr>
                <a:schemeClr val="tx2"/>
              </a:buClr>
            </a:pPr>
            <a:r>
              <a:rPr lang="en-US" sz="1400" b="1" dirty="0">
                <a:solidFill>
                  <a:schemeClr val="bg1"/>
                </a:solidFill>
              </a:rPr>
              <a:t>HelpNxt.Now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C6DA5A-29ED-4F8F-AA65-9386E49653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4950" y="4032333"/>
            <a:ext cx="9144000" cy="221236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D54310B-2CA8-463E-8EE0-F661F5435AE0}"/>
              </a:ext>
            </a:extLst>
          </p:cNvPr>
          <p:cNvSpPr txBox="1"/>
          <p:nvPr/>
        </p:nvSpPr>
        <p:spPr>
          <a:xfrm>
            <a:off x="3552411" y="3429000"/>
            <a:ext cx="457200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fontAlgn="base">
              <a:buClr>
                <a:schemeClr val="tx2"/>
              </a:buClr>
            </a:pPr>
            <a:r>
              <a:rPr lang="en-US" sz="1400" b="1" dirty="0">
                <a:solidFill>
                  <a:schemeClr val="bg2"/>
                </a:solidFill>
              </a:rPr>
              <a:t>TRAINING </a:t>
            </a:r>
            <a:r>
              <a:rPr lang="en-US" sz="1400" b="1" dirty="0">
                <a:solidFill>
                  <a:schemeClr val="bg2"/>
                </a:solidFill>
                <a:sym typeface="Wingdings" panose="05000000000000000000" pitchFamily="2" charset="2"/>
              </a:rPr>
              <a:t> DEXT – Get Ahead</a:t>
            </a:r>
            <a:endParaRPr lang="en-US" sz="1400" b="1" dirty="0">
              <a:solidFill>
                <a:schemeClr val="bg2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0BD69F8-5DE6-466D-BB8F-0C533BDD51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3483" y="882915"/>
            <a:ext cx="9665034" cy="2398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3427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631C682-4A72-4098-8237-BF9F3453F2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425" y="1999223"/>
            <a:ext cx="4030339" cy="285955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6F00BD6-493F-440C-AEAA-1120E7BA9523}"/>
              </a:ext>
            </a:extLst>
          </p:cNvPr>
          <p:cNvSpPr txBox="1"/>
          <p:nvPr/>
        </p:nvSpPr>
        <p:spPr>
          <a:xfrm>
            <a:off x="3810000" y="447261"/>
            <a:ext cx="457200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fontAlgn="base">
              <a:buClr>
                <a:schemeClr val="tx2"/>
              </a:buClr>
            </a:pPr>
            <a:r>
              <a:rPr lang="en-US" sz="1400" b="1" dirty="0">
                <a:solidFill>
                  <a:schemeClr val="bg2"/>
                </a:solidFill>
              </a:rPr>
              <a:t>TRAINING </a:t>
            </a:r>
            <a:r>
              <a:rPr lang="en-US" sz="1400" b="1" dirty="0">
                <a:solidFill>
                  <a:schemeClr val="bg2"/>
                </a:solidFill>
                <a:sym typeface="Wingdings" panose="05000000000000000000" pitchFamily="2" charset="2"/>
              </a:rPr>
              <a:t> DEXT – Get Ahead</a:t>
            </a:r>
            <a:endParaRPr lang="en-US" sz="1400" b="1" dirty="0">
              <a:solidFill>
                <a:schemeClr val="bg2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43FEFDD-3102-4F15-8374-609AEDD8E9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1357" y="2519141"/>
            <a:ext cx="6758607" cy="3062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204176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PT Template" id="{128F3AB7-2375-456C-9CFF-3EE86174D5A6}" vid="{AEBC32E5-30D5-4C78-B167-6874FE76ADC8}"/>
    </a:ext>
  </a:extLst>
</a:theme>
</file>

<file path=ppt/theme/theme2.xml><?xml version="1.0" encoding="utf-8"?>
<a:theme xmlns:a="http://schemas.openxmlformats.org/drawingml/2006/main" name="Tech Mahindra Template 2014">
  <a:themeElements>
    <a:clrScheme name="Custom 25">
      <a:dk1>
        <a:sysClr val="windowText" lastClr="000000"/>
      </a:dk1>
      <a:lt1>
        <a:sysClr val="window" lastClr="FFFFFF"/>
      </a:lt1>
      <a:dk2>
        <a:srgbClr val="6D6E71"/>
      </a:dk2>
      <a:lt2>
        <a:srgbClr val="E31837"/>
      </a:lt2>
      <a:accent1>
        <a:srgbClr val="E31837"/>
      </a:accent1>
      <a:accent2>
        <a:srgbClr val="A7A9AC"/>
      </a:accent2>
      <a:accent3>
        <a:srgbClr val="F3901D"/>
      </a:accent3>
      <a:accent4>
        <a:srgbClr val="FDBC5F"/>
      </a:accent4>
      <a:accent5>
        <a:srgbClr val="3AD531"/>
      </a:accent5>
      <a:accent6>
        <a:srgbClr val="7C3520"/>
      </a:accent6>
      <a:hlink>
        <a:srgbClr val="6D6E71"/>
      </a:hlink>
      <a:folHlink>
        <a:srgbClr val="E31837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>
          <a:solidFill>
            <a:schemeClr val="tx2"/>
          </a:solidFill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spDef>
    <a:txDef>
      <a:spPr>
        <a:noFill/>
        <a:ln w="9525">
          <a:noFill/>
          <a:miter lim="800000"/>
          <a:headEnd/>
          <a:tailEnd/>
        </a:ln>
      </a:spPr>
      <a:bodyPr vert="horz" wrap="square" lIns="0" tIns="0" rIns="0" bIns="0" numCol="1" rtlCol="0" anchor="t" anchorCtr="0" compatLnSpc="1">
        <a:prstTxWarp prst="textNoShape">
          <a:avLst/>
        </a:prstTxWarp>
        <a:spAutoFit/>
      </a:bodyPr>
      <a:lstStyle>
        <a:defPPr fontAlgn="base">
          <a:buClr>
            <a:schemeClr val="tx2"/>
          </a:buClr>
          <a:defRPr sz="1200" dirty="0" smtClean="0">
            <a:latin typeface="+mj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Template" id="{128F3AB7-2375-456C-9CFF-3EE86174D5A6}" vid="{BF1313DE-1D8A-45EB-8313-D9840DE144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DFE3CA3CDCDD94CADAEA6F3044E544C" ma:contentTypeVersion="12" ma:contentTypeDescription="Create a new document." ma:contentTypeScope="" ma:versionID="8c73d077d462d1e2d5d31c4a2aaa3e67">
  <xsd:schema xmlns:xsd="http://www.w3.org/2001/XMLSchema" xmlns:xs="http://www.w3.org/2001/XMLSchema" xmlns:p="http://schemas.microsoft.com/office/2006/metadata/properties" xmlns:ns1="http://schemas.microsoft.com/sharepoint/v3" xmlns:ns2="4b5ff5d1-d666-4322-b250-cceca5c0f204" targetNamespace="http://schemas.microsoft.com/office/2006/metadata/properties" ma:root="true" ma:fieldsID="ffe64427accbaa13eff2473b284d2db9" ns1:_="" ns2:_="">
    <xsd:import namespace="http://schemas.microsoft.com/sharepoint/v3"/>
    <xsd:import namespace="4b5ff5d1-d666-4322-b250-cceca5c0f204"/>
    <xsd:element name="properties">
      <xsd:complexType>
        <xsd:sequence>
          <xsd:element name="documentManagement">
            <xsd:complexType>
              <xsd:all>
                <xsd:element ref="ns2:Asset_x0020_File_x0020_Name"/>
                <xsd:element ref="ns2:Asset_x0020_Description"/>
                <xsd:element ref="ns2:Asset_x0020_Colony"/>
                <xsd:element ref="ns2:Asset_x0020_Subcolony"/>
                <xsd:element ref="ns2:Mandatory_x0020_Tags_x0020__x0028_Key_x0020_words_x0029_"/>
                <xsd:element ref="ns2:Remarks" minOccurs="0"/>
                <xsd:element ref="ns1:AverageRating" minOccurs="0"/>
                <xsd:element ref="ns1:RatingCount" minOccurs="0"/>
                <xsd:element ref="ns1:RatedBy" minOccurs="0"/>
                <xsd:element ref="ns1:Ratings" minOccurs="0"/>
                <xsd:element ref="ns1:LikesCount" minOccurs="0"/>
                <xsd:element ref="ns1:LikedB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AverageRating" ma:index="14" nillable="true" ma:displayName="Rating (0-5)" ma:decimals="2" ma:description="Average value of all the ratings that have been submitted" ma:internalName="AverageRating" ma:readOnly="true">
      <xsd:simpleType>
        <xsd:restriction base="dms:Number"/>
      </xsd:simpleType>
    </xsd:element>
    <xsd:element name="RatingCount" ma:index="15" nillable="true" ma:displayName="Number of Ratings" ma:decimals="0" ma:description="Number of ratings submitted" ma:internalName="RatingCount" ma:readOnly="true">
      <xsd:simpleType>
        <xsd:restriction base="dms:Number"/>
      </xsd:simpleType>
    </xsd:element>
    <xsd:element name="RatedBy" ma:index="16" nillable="true" ma:displayName="Rated By" ma:description="Users rated the item." ma:hidden="true" ma:list="UserInfo" ma:internalName="RatedBy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Ratings" ma:index="17" nillable="true" ma:displayName="User ratings" ma:description="User ratings for the item" ma:hidden="true" ma:internalName="Ratings">
      <xsd:simpleType>
        <xsd:restriction base="dms:Note"/>
      </xsd:simpleType>
    </xsd:element>
    <xsd:element name="LikesCount" ma:index="18" nillable="true" ma:displayName="Number of Likes" ma:internalName="LikesCount">
      <xsd:simpleType>
        <xsd:restriction base="dms:Unknown"/>
      </xsd:simpleType>
    </xsd:element>
    <xsd:element name="LikedBy" ma:index="19" nillable="true" ma:displayName="Liked By" ma:hidden="true" ma:list="UserInfo" ma:internalName="LikedBy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b5ff5d1-d666-4322-b250-cceca5c0f204" elementFormDefault="qualified">
    <xsd:import namespace="http://schemas.microsoft.com/office/2006/documentManagement/types"/>
    <xsd:import namespace="http://schemas.microsoft.com/office/infopath/2007/PartnerControls"/>
    <xsd:element name="Asset_x0020_File_x0020_Name" ma:index="8" ma:displayName="Asset File Name" ma:internalName="Asset_x0020_File_x0020_Name">
      <xsd:simpleType>
        <xsd:restriction base="dms:Text">
          <xsd:maxLength value="255"/>
        </xsd:restriction>
      </xsd:simpleType>
    </xsd:element>
    <xsd:element name="Asset_x0020_Description" ma:index="9" ma:displayName="Asset Description" ma:internalName="Asset_x0020_Description">
      <xsd:simpleType>
        <xsd:restriction base="dms:Note">
          <xsd:maxLength value="255"/>
        </xsd:restriction>
      </xsd:simpleType>
    </xsd:element>
    <xsd:element name="Asset_x0020_Colony" ma:index="10" ma:displayName="Asset Colony" ma:default="Classified" ma:format="Dropdown" ma:internalName="Asset_x0020_Colony">
      <xsd:simpleType>
        <xsd:restriction base="dms:Choice">
          <xsd:enumeration value="Classified"/>
          <xsd:enumeration value="Engagement"/>
          <xsd:enumeration value="Marketing"/>
          <xsd:enumeration value="Plans"/>
          <xsd:enumeration value="Sales"/>
          <xsd:enumeration value="Support"/>
          <xsd:enumeration value="Testing"/>
        </xsd:restriction>
      </xsd:simpleType>
    </xsd:element>
    <xsd:element name="Asset_x0020_Subcolony" ma:index="11" ma:displayName="Asset Subcolony" ma:default="Market Analysis" ma:format="Dropdown" ma:internalName="Asset_x0020_Subcolony">
      <xsd:simpleType>
        <xsd:restriction base="dms:Choice">
          <xsd:enumeration value="Market Analysis"/>
          <xsd:enumeration value="Conceptualization"/>
          <xsd:enumeration value="Campaigns"/>
          <xsd:enumeration value="Commercialization"/>
          <xsd:enumeration value="Competition"/>
          <xsd:enumeration value="Leads"/>
          <xsd:enumeration value="Partners"/>
          <xsd:enumeration value="Build and Testing"/>
        </xsd:restriction>
      </xsd:simpleType>
    </xsd:element>
    <xsd:element name="Mandatory_x0020_Tags_x0020__x0028_Key_x0020_words_x0029_" ma:index="12" ma:displayName="Mandatory Tags (Key words)" ma:internalName="Mandatory_x0020_Tags_x0020__x0028_Key_x0020_words_x0029_">
      <xsd:simpleType>
        <xsd:restriction base="dms:Text">
          <xsd:maxLength value="255"/>
        </xsd:restriction>
      </xsd:simpleType>
    </xsd:element>
    <xsd:element name="Remarks" ma:index="13" nillable="true" ma:displayName="Remarks" ma:internalName="Remarks">
      <xsd:simpleType>
        <xsd:restriction base="dms:Text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>
  <documentManagement>
    <LikesCount xmlns="http://schemas.microsoft.com/sharepoint/v3" xsi:nil="true"/>
    <Mandatory_x0020_Tags_x0020__x0028_Key_x0020_words_x0029_ xmlns="4b5ff5d1-d666-4322-b250-cceca5c0f204">PPT Template</Mandatory_x0020_Tags_x0020__x0028_Key_x0020_words_x0029_>
    <Asset_x0020_File_x0020_Name xmlns="4b5ff5d1-d666-4322-b250-cceca5c0f204">PPT Template</Asset_x0020_File_x0020_Name>
    <Ratings xmlns="http://schemas.microsoft.com/sharepoint/v3" xsi:nil="true"/>
    <Asset_x0020_Subcolony xmlns="4b5ff5d1-d666-4322-b250-cceca5c0f204">Market Analysis</Asset_x0020_Subcolony>
    <LikedBy xmlns="http://schemas.microsoft.com/sharepoint/v3">
      <UserInfo>
        <DisplayName/>
        <AccountId xsi:nil="true"/>
        <AccountType/>
      </UserInfo>
    </LikedBy>
    <Asset_x0020_Description xmlns="4b5ff5d1-d666-4322-b250-cceca5c0f204">File to be used as template to make presentations, proposals and picth.</Asset_x0020_Description>
    <Asset_x0020_Colony xmlns="4b5ff5d1-d666-4322-b250-cceca5c0f204">Classified</Asset_x0020_Colony>
    <Remarks xmlns="4b5ff5d1-d666-4322-b250-cceca5c0f204">PPT Template</Remarks>
    <RatedBy xmlns="http://schemas.microsoft.com/sharepoint/v3">
      <UserInfo>
        <DisplayName/>
        <AccountId xsi:nil="true"/>
        <AccountType/>
      </UserInfo>
    </RatedBy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56E9091-E786-4D99-A41E-C7EDED685C2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4b5ff5d1-d666-4322-b250-cceca5c0f20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F0B3A14-0F09-4A5A-AEC4-1E6EBA155821}">
  <ds:schemaRefs>
    <ds:schemaRef ds:uri="http://purl.org/dc/elements/1.1/"/>
    <ds:schemaRef ds:uri="4d6ad1ba-d08e-4b75-8db3-2812d04b0920"/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http://purl.org/dc/dcmitype/"/>
    <ds:schemaRef ds:uri="http://schemas.openxmlformats.org/package/2006/metadata/core-properties"/>
    <ds:schemaRef ds:uri="http://www.w3.org/XML/1998/namespace"/>
    <ds:schemaRef ds:uri="http://purl.org/dc/terms/"/>
    <ds:schemaRef ds:uri="http://schemas.microsoft.com/sharepoint/v3"/>
    <ds:schemaRef ds:uri="4b5ff5d1-d666-4322-b250-cceca5c0f204"/>
  </ds:schemaRefs>
</ds:datastoreItem>
</file>

<file path=customXml/itemProps3.xml><?xml version="1.0" encoding="utf-8"?>
<ds:datastoreItem xmlns:ds="http://schemas.openxmlformats.org/officeDocument/2006/customXml" ds:itemID="{E0A1B877-42DF-448B-A257-86EBCF04CE7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136</TotalTime>
  <Words>706</Words>
  <Application>Microsoft Office PowerPoint</Application>
  <PresentationFormat>Widescreen</PresentationFormat>
  <Paragraphs>69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37</vt:i4>
      </vt:variant>
    </vt:vector>
  </HeadingPairs>
  <TitlesOfParts>
    <vt:vector size="45" baseType="lpstr">
      <vt:lpstr>Arial</vt:lpstr>
      <vt:lpstr>Calibri</vt:lpstr>
      <vt:lpstr>Calibri Light</vt:lpstr>
      <vt:lpstr>Leelawadee UI Semilight</vt:lpstr>
      <vt:lpstr>Tahoma</vt:lpstr>
      <vt:lpstr>Wingdings</vt:lpstr>
      <vt:lpstr>Custom Design</vt:lpstr>
      <vt:lpstr>Tech Mahindra Template 2014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Ashwin Derick</dc:creator>
  <cp:lastModifiedBy>Ashwin Derick</cp:lastModifiedBy>
  <cp:revision>16</cp:revision>
  <dcterms:created xsi:type="dcterms:W3CDTF">2022-12-08T11:43:37Z</dcterms:created>
  <dcterms:modified xsi:type="dcterms:W3CDTF">2023-07-20T12:07:55Z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0x0101004DFE3CA3CDCDD94CADAEA6F3044E544C</vt:lpwstr>
  </property>
  <property fmtid="{D5CDD505-2E9C-101B-9397-08002B2CF9AE}" pid="3" name="Categories0">
    <vt:lpwstr>System Elements</vt:lpwstr>
  </property>
  <property fmtid="{D5CDD505-2E9C-101B-9397-08002B2CF9AE}" pid="4" name="Buisness">
    <vt:lpwstr>Corporate</vt:lpwstr>
  </property>
  <property fmtid="{D5CDD505-2E9C-101B-9397-08002B2CF9AE}" pid="5" name="DLPManualFileClassification">
    <vt:lpwstr>{592EF732-0040-4D4C-BE25-DB2EA80E9F94} {DBBDCB4C-63C7-4D36-9235-9F8C1142AD5E} {D7940053-B6CF-4437-8B9F-F69E083BB005} {0144A1D0-BD0F-44F4-BEA1-74F69FE4F736}</vt:lpwstr>
  </property>
  <property fmtid="{D5CDD505-2E9C-101B-9397-08002B2CF9AE}" pid="6" name="DLPManualFileClassificationLastModifiedBy">
    <vt:lpwstr>TECHMAHINDRA\AD00823003</vt:lpwstr>
  </property>
  <property fmtid="{D5CDD505-2E9C-101B-9397-08002B2CF9AE}" pid="7" name="DLPManualFileClassificationLastModificationDate">
    <vt:lpwstr>1698996237</vt:lpwstr>
  </property>
  <property fmtid="{D5CDD505-2E9C-101B-9397-08002B2CF9AE}" pid="8" name="DLPManualFileClassificationVersion">
    <vt:lpwstr>11.6.400.34</vt:lpwstr>
  </property>
  <property fmtid="{D5CDD505-2E9C-101B-9397-08002B2CF9AE}" pid="9" name="MSIP_Label_7331f486-f8b5-456b-a19a-dbe0d296c5fd_Enabled">
    <vt:lpwstr>true</vt:lpwstr>
  </property>
  <property fmtid="{D5CDD505-2E9C-101B-9397-08002B2CF9AE}" pid="10" name="MSIP_Label_7331f486-f8b5-456b-a19a-dbe0d296c5fd_SetDate">
    <vt:lpwstr>2022-09-20T13:41:11Z</vt:lpwstr>
  </property>
  <property fmtid="{D5CDD505-2E9C-101B-9397-08002B2CF9AE}" pid="11" name="MSIP_Label_7331f486-f8b5-456b-a19a-dbe0d296c5fd_Method">
    <vt:lpwstr>Standard</vt:lpwstr>
  </property>
  <property fmtid="{D5CDD505-2E9C-101B-9397-08002B2CF9AE}" pid="12" name="MSIP_Label_7331f486-f8b5-456b-a19a-dbe0d296c5fd_Name">
    <vt:lpwstr>Company Confidential Internal Use</vt:lpwstr>
  </property>
  <property fmtid="{D5CDD505-2E9C-101B-9397-08002B2CF9AE}" pid="13" name="MSIP_Label_7331f486-f8b5-456b-a19a-dbe0d296c5fd_SiteId">
    <vt:lpwstr>edf442f5-b994-4c86-a131-b42b03a16c95</vt:lpwstr>
  </property>
  <property fmtid="{D5CDD505-2E9C-101B-9397-08002B2CF9AE}" pid="14" name="MSIP_Label_7331f486-f8b5-456b-a19a-dbe0d296c5fd_ActionId">
    <vt:lpwstr>1dccdc25-820b-4398-b43d-c18baf6c0bbb</vt:lpwstr>
  </property>
  <property fmtid="{D5CDD505-2E9C-101B-9397-08002B2CF9AE}" pid="15" name="MSIP_Label_7331f486-f8b5-456b-a19a-dbe0d296c5fd_ContentBits">
    <vt:lpwstr>0</vt:lpwstr>
  </property>
</Properties>
</file>